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Montserrat" pitchFamily="2" charset="77"/>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KIW5jX+IxUiViM+l0nUGu9M0f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355708-F930-4EE9-A49B-F4C14CBDD863}">
  <a:tblStyle styleId="{57355708-F930-4EE9-A49B-F4C14CBDD86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b="off" i="off"/>
      <a:tcStyle>
        <a:tcBdr/>
      </a:tcStyle>
    </a:neCell>
    <a:nwCell>
      <a:tcTxStyle b="off" i="off"/>
      <a:tcStyle>
        <a:tcBdr/>
      </a:tcStyle>
    </a:nwCell>
  </a:tblStyle>
  <a:tblStyle styleId="{F6B21173-AF4D-4E7B-A959-6D415E75A8C1}"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rgbClr val="FFFFFF"/>
      </a:tcTxStyle>
      <a:tcStyle>
        <a:tcBdr/>
        <a:fill>
          <a:solidFill>
            <a:srgbClr val="4285F4"/>
          </a:solidFill>
        </a:fill>
      </a:tcStyle>
    </a:lastCol>
    <a:firstCol>
      <a:tcTxStyle b="on" i="off">
        <a:font>
          <a:latin typeface="Calibri"/>
          <a:ea typeface="Calibri"/>
          <a:cs typeface="Calibri"/>
        </a:font>
        <a:srgbClr val="FFFFFF"/>
      </a:tcTxStyle>
      <a:tcStyle>
        <a:tcBdr/>
        <a:fill>
          <a:solidFill>
            <a:srgbClr val="4285F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285F4"/>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285F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4688"/>
  </p:normalViewPr>
  <p:slideViewPr>
    <p:cSldViewPr snapToGrid="0">
      <p:cViewPr varScale="1">
        <p:scale>
          <a:sx n="166" d="100"/>
          <a:sy n="166" d="100"/>
        </p:scale>
        <p:origin x="190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These slides accompany the free downloadable resource available at https://</a:t>
            </a:r>
            <a:r>
              <a:rPr lang="en-US" dirty="0" err="1"/>
              <a:t>leadingschoolwidesel.casel.org</a:t>
            </a:r>
            <a:r>
              <a:rPr lang="en-US" dirty="0"/>
              <a:t>/products/</a:t>
            </a:r>
            <a:r>
              <a:rPr lang="en-US" dirty="0" err="1"/>
              <a:t>digital_downloads</a:t>
            </a:r>
            <a:r>
              <a:rPr lang="en-US" dirty="0"/>
              <a:t>/code-of-conduct</a:t>
            </a:r>
          </a:p>
          <a:p>
            <a:pPr marL="0" lvl="0" indent="0" algn="l" rtl="0">
              <a:lnSpc>
                <a:spcPct val="100000"/>
              </a:lnSpc>
              <a:spcBef>
                <a:spcPts val="0"/>
              </a:spcBef>
              <a:spcAft>
                <a:spcPts val="0"/>
              </a:spcAft>
              <a:buSzPts val="1400"/>
              <a:buNone/>
            </a:pPr>
            <a:endParaRPr dirty="0"/>
          </a:p>
        </p:txBody>
      </p:sp>
      <p:sp>
        <p:nvSpPr>
          <p:cNvPr id="272" name="Google Shape;27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SzPts val="1200"/>
              <a:buFont typeface="Calibri"/>
              <a:buAutoNum type="arabicPeriod"/>
            </a:pPr>
            <a:r>
              <a:rPr lang="en-US"/>
              <a:t>Often people think of the Code as solely a guide to discipline practices. </a:t>
            </a:r>
            <a:endParaRPr/>
          </a:p>
          <a:p>
            <a:pPr marL="457200" lvl="0" indent="-304800" algn="l" rtl="0">
              <a:lnSpc>
                <a:spcPct val="150000"/>
              </a:lnSpc>
              <a:spcBef>
                <a:spcPts val="0"/>
              </a:spcBef>
              <a:spcAft>
                <a:spcPts val="0"/>
              </a:spcAft>
              <a:buSzPts val="1200"/>
              <a:buFont typeface="Calibri"/>
              <a:buAutoNum type="arabicPeriod"/>
            </a:pPr>
            <a:r>
              <a:rPr lang="en-US"/>
              <a:t>An effective Code is about creating districtwide and school communities that are just, engaging, and welcoming to ensure that all students needs are met.</a:t>
            </a:r>
            <a:endParaRPr/>
          </a:p>
          <a:p>
            <a:pPr marL="457200" lvl="0" indent="-304800" algn="l" rtl="0">
              <a:lnSpc>
                <a:spcPct val="150000"/>
              </a:lnSpc>
              <a:spcBef>
                <a:spcPts val="0"/>
              </a:spcBef>
              <a:spcAft>
                <a:spcPts val="0"/>
              </a:spcAft>
              <a:buSzPts val="1200"/>
              <a:buFont typeface="Calibri"/>
              <a:buAutoNum type="arabicPeriod"/>
            </a:pPr>
            <a:r>
              <a:rPr lang="en-US"/>
              <a:t>The Multi-Tiered System of Supports framework illustrates how promotion, prevention, and intervention are built into an effective Code.</a:t>
            </a:r>
            <a:endParaRPr/>
          </a:p>
          <a:p>
            <a:pPr marL="457200" lvl="0" indent="-304800" algn="l" rtl="0">
              <a:lnSpc>
                <a:spcPct val="150000"/>
              </a:lnSpc>
              <a:spcBef>
                <a:spcPts val="0"/>
              </a:spcBef>
              <a:spcAft>
                <a:spcPts val="0"/>
              </a:spcAft>
              <a:buSzPts val="1200"/>
              <a:buAutoNum type="arabicPeriod"/>
            </a:pPr>
            <a:r>
              <a:rPr lang="en-US"/>
              <a:t>At Tier 1, classroom teachers are “hands-on” supporting each and every student with universal strategies that promote positive behavior and academic engagement and prevent unwanted behavior and disengagement from continuing or escalating. Examples include personal check ins, depersonalization, and defusing.</a:t>
            </a:r>
            <a:endParaRPr/>
          </a:p>
          <a:p>
            <a:pPr marL="457200" marR="0" lvl="0" indent="-304800" algn="l" rtl="0">
              <a:lnSpc>
                <a:spcPct val="150000"/>
              </a:lnSpc>
              <a:spcBef>
                <a:spcPts val="0"/>
              </a:spcBef>
              <a:spcAft>
                <a:spcPts val="0"/>
              </a:spcAft>
              <a:buSzPts val="1200"/>
              <a:buFont typeface="Calibri"/>
              <a:buAutoNum type="arabicPeriod"/>
            </a:pPr>
            <a:r>
              <a:rPr lang="en-US"/>
              <a:t>Key Tier 1 schoolwide practices are essential to a school climate feeling safe, supportive, and welcoming.  Examples include: a viable set of districtwide rules and schoolwide procedures, which are are about promoting positive behavior in public spaces and classrooms .</a:t>
            </a:r>
            <a:endParaRPr/>
          </a:p>
          <a:p>
            <a:pPr marL="457200" marR="0" lvl="0" indent="-304800" algn="l" rtl="0">
              <a:lnSpc>
                <a:spcPct val="150000"/>
              </a:lnSpc>
              <a:spcBef>
                <a:spcPts val="0"/>
              </a:spcBef>
              <a:spcAft>
                <a:spcPts val="0"/>
              </a:spcAft>
              <a:buSzPts val="1200"/>
              <a:buFont typeface="Calibri"/>
              <a:buAutoNum type="arabicPeriod"/>
            </a:pPr>
            <a:r>
              <a:rPr lang="en-US"/>
              <a:t>Tier 2 Interventions are supported by teachers, administrators, or student support staff. Examples include restorative conversations or student-student mediation.</a:t>
            </a:r>
            <a:endParaRPr/>
          </a:p>
          <a:p>
            <a:pPr marL="457200" marR="0" lvl="0" indent="-304800" algn="l" rtl="0">
              <a:lnSpc>
                <a:spcPct val="150000"/>
              </a:lnSpc>
              <a:spcBef>
                <a:spcPts val="0"/>
              </a:spcBef>
              <a:spcAft>
                <a:spcPts val="0"/>
              </a:spcAft>
              <a:buSzPts val="1200"/>
              <a:buFont typeface="Calibri"/>
              <a:buAutoNum type="arabicPeriod"/>
            </a:pPr>
            <a:r>
              <a:rPr lang="en-US"/>
              <a:t>Tier 3 Interventions are for students with  complex social, emotional, and behavioral needs. Examples include a Restorative Group Conference for High Impact Incidents, as well as other specialized interventions.</a:t>
            </a:r>
            <a:endParaRPr/>
          </a:p>
          <a:p>
            <a:pPr marL="457200" lvl="0" indent="0" algn="l" rtl="0">
              <a:lnSpc>
                <a:spcPct val="150000"/>
              </a:lnSpc>
              <a:spcBef>
                <a:spcPts val="0"/>
              </a:spcBef>
              <a:spcAft>
                <a:spcPts val="0"/>
              </a:spcAft>
              <a:buSzPts val="1400"/>
              <a:buNone/>
            </a:pPr>
            <a:endParaRPr strike="sngStrike"/>
          </a:p>
        </p:txBody>
      </p:sp>
      <p:sp>
        <p:nvSpPr>
          <p:cNvPr id="399" name="Google Shape;39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Clr>
                <a:schemeClr val="dk1"/>
              </a:buClr>
              <a:buSzPts val="1200"/>
              <a:buFont typeface="Calibri"/>
              <a:buAutoNum type="arabicPeriod"/>
            </a:pPr>
            <a:r>
              <a:rPr lang="en-US"/>
              <a:t>Tier 1 classroom practices are in service of academic engagement.</a:t>
            </a:r>
            <a:endParaRPr/>
          </a:p>
          <a:p>
            <a:pPr marL="457200" lvl="0" indent="-304800" algn="l" rtl="0">
              <a:lnSpc>
                <a:spcPct val="150000"/>
              </a:lnSpc>
              <a:spcBef>
                <a:spcPts val="0"/>
              </a:spcBef>
              <a:spcAft>
                <a:spcPts val="0"/>
              </a:spcAft>
              <a:buClr>
                <a:schemeClr val="dk1"/>
              </a:buClr>
              <a:buSzPts val="1200"/>
              <a:buFont typeface="Calibri"/>
              <a:buAutoNum type="arabicPeriod"/>
            </a:pPr>
            <a:r>
              <a:rPr lang="en-US"/>
              <a:t>We know that when students are engaged in rich, culturally relevant, developmentally informed tasks, they are less likely to engage in unwanted behaviors.</a:t>
            </a:r>
            <a:endParaRPr/>
          </a:p>
          <a:p>
            <a:pPr marL="457200" lvl="0" indent="-304800" algn="l" rtl="0">
              <a:lnSpc>
                <a:spcPct val="150000"/>
              </a:lnSpc>
              <a:spcBef>
                <a:spcPts val="0"/>
              </a:spcBef>
              <a:spcAft>
                <a:spcPts val="0"/>
              </a:spcAft>
              <a:buClr>
                <a:schemeClr val="dk1"/>
              </a:buClr>
              <a:buSzPts val="1200"/>
              <a:buFont typeface="Calibri"/>
              <a:buAutoNum type="arabicPeriod"/>
            </a:pPr>
            <a:r>
              <a:rPr lang="en-US"/>
              <a:t>This is why academic engagement is foundational to this work.</a:t>
            </a:r>
            <a:endParaRPr/>
          </a:p>
          <a:p>
            <a:pPr marL="457200" lvl="0" indent="0" algn="l" rtl="0">
              <a:lnSpc>
                <a:spcPct val="150000"/>
              </a:lnSpc>
              <a:spcBef>
                <a:spcPts val="0"/>
              </a:spcBef>
              <a:spcAft>
                <a:spcPts val="0"/>
              </a:spcAft>
              <a:buSzPts val="1400"/>
              <a:buNone/>
            </a:pPr>
            <a:endParaRPr strike="sngStrike"/>
          </a:p>
          <a:p>
            <a:pPr marL="0" lvl="0" indent="0" algn="l" rtl="0">
              <a:lnSpc>
                <a:spcPct val="150000"/>
              </a:lnSpc>
              <a:spcBef>
                <a:spcPts val="0"/>
              </a:spcBef>
              <a:spcAft>
                <a:spcPts val="0"/>
              </a:spcAft>
              <a:buSzPts val="1100"/>
              <a:buNone/>
            </a:pPr>
            <a:endParaRPr/>
          </a:p>
        </p:txBody>
      </p:sp>
      <p:sp>
        <p:nvSpPr>
          <p:cNvPr id="405" name="Google Shape;40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AutoNum type="arabicPeriod"/>
            </a:pPr>
            <a:r>
              <a:rPr lang="en-US"/>
              <a:t>The Tier 1 strategies outlined here support an equity-centered learning environment.</a:t>
            </a:r>
            <a:endParaRPr/>
          </a:p>
          <a:p>
            <a:pPr marL="457200" lvl="0" indent="-298450" algn="l" rtl="0">
              <a:lnSpc>
                <a:spcPct val="100000"/>
              </a:lnSpc>
              <a:spcBef>
                <a:spcPts val="0"/>
              </a:spcBef>
              <a:spcAft>
                <a:spcPts val="0"/>
              </a:spcAft>
              <a:buSzPts val="1100"/>
              <a:buAutoNum type="arabicPeriod"/>
            </a:pPr>
            <a:r>
              <a:rPr lang="en-US"/>
              <a:t>These are universal strategies that promote positive behavior and engagement and prevent unwanted behavior and disengagement </a:t>
            </a:r>
            <a:r>
              <a:rPr lang="en-US" strike="sngStrike"/>
              <a:t>for each and every student. </a:t>
            </a:r>
            <a:r>
              <a:rPr lang="en-US"/>
              <a:t>   </a:t>
            </a:r>
            <a:endParaRPr/>
          </a:p>
          <a:p>
            <a:pPr marL="457200" lvl="0" indent="0" algn="l" rtl="0">
              <a:lnSpc>
                <a:spcPct val="100000"/>
              </a:lnSpc>
              <a:spcBef>
                <a:spcPts val="0"/>
              </a:spcBef>
              <a:spcAft>
                <a:spcPts val="0"/>
              </a:spcAft>
              <a:buSzPts val="1400"/>
              <a:buNone/>
            </a:pPr>
            <a:endParaRPr/>
          </a:p>
        </p:txBody>
      </p:sp>
      <p:sp>
        <p:nvSpPr>
          <p:cNvPr id="413" name="Google Shape;41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fa9b81c60e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2fa9b81c60e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This is a critical section of the Code.</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p>
        </p:txBody>
      </p:sp>
      <p:sp>
        <p:nvSpPr>
          <p:cNvPr id="421" name="Google Shape;421;g2fa9b81c60e_0_1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Clr>
                <a:schemeClr val="dk1"/>
              </a:buClr>
              <a:buSzPts val="1100"/>
              <a:buAutoNum type="arabicPeriod"/>
            </a:pPr>
            <a:r>
              <a:rPr lang="en-US" sz="1100">
                <a:latin typeface="Arial"/>
                <a:ea typeface="Arial"/>
                <a:cs typeface="Arial"/>
                <a:sym typeface="Arial"/>
              </a:rPr>
              <a:t>We know that even in a classroom where Tier 1 practices are being implemented by a skillful teacher, there will be student behaviors that require support outside the classroom.</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AutoNum type="arabicPeriod"/>
            </a:pPr>
            <a:r>
              <a:rPr lang="en-US" sz="1100">
                <a:latin typeface="Arial"/>
                <a:ea typeface="Arial"/>
                <a:cs typeface="Arial"/>
                <a:sym typeface="Arial"/>
              </a:rPr>
              <a:t>Children and and adolescents will engage in unskillful and inappropriate behaviors; it is developmentally normal.</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AutoNum type="arabicPeriod"/>
            </a:pPr>
            <a:r>
              <a:rPr lang="en-US" sz="1100">
                <a:latin typeface="Arial"/>
                <a:ea typeface="Arial"/>
                <a:cs typeface="Arial"/>
                <a:sym typeface="Arial"/>
              </a:rPr>
              <a:t>When this occurs, the student is supported by a structure called the Disciplinary Response Cycle.</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28" name="Google Shape;42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Clr>
                <a:schemeClr val="dk1"/>
              </a:buClr>
              <a:buSzPts val="1100"/>
              <a:buAutoNum type="arabicPeriod"/>
            </a:pPr>
            <a:r>
              <a:rPr lang="en-US" sz="1100">
                <a:latin typeface="Arial"/>
                <a:ea typeface="Arial"/>
                <a:cs typeface="Arial"/>
                <a:sym typeface="Arial"/>
              </a:rPr>
              <a:t>The </a:t>
            </a:r>
            <a:r>
              <a:rPr lang="en-US" sz="1100" b="1">
                <a:latin typeface="Arial"/>
                <a:ea typeface="Arial"/>
                <a:cs typeface="Arial"/>
                <a:sym typeface="Arial"/>
              </a:rPr>
              <a:t>Disciplinary Response Cycle </a:t>
            </a:r>
            <a:r>
              <a:rPr lang="en-US" sz="1100">
                <a:latin typeface="Arial"/>
                <a:ea typeface="Arial"/>
                <a:cs typeface="Arial"/>
                <a:sym typeface="Arial"/>
              </a:rPr>
              <a:t>is a school-wide set of standardized</a:t>
            </a:r>
            <a:r>
              <a:rPr lang="en-US" sz="1100">
                <a:highlight>
                  <a:schemeClr val="lt1"/>
                </a:highlight>
                <a:latin typeface="Arial"/>
                <a:ea typeface="Arial"/>
                <a:cs typeface="Arial"/>
                <a:sym typeface="Arial"/>
              </a:rPr>
              <a:t> </a:t>
            </a:r>
            <a:r>
              <a:rPr lang="en-US" sz="1100">
                <a:latin typeface="Arial"/>
                <a:ea typeface="Arial"/>
                <a:cs typeface="Arial"/>
                <a:sym typeface="Arial"/>
              </a:rPr>
              <a:t>actions that take effect when a student’s unskillful, inappropriate, or unacceptable behaviors require attention, care, and support beyond the responses of the classroom teacher. </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Font typeface="Calibri"/>
              <a:buAutoNum type="arabicPeriod"/>
            </a:pPr>
            <a:r>
              <a:rPr lang="en-US" sz="1100">
                <a:latin typeface="Arial"/>
                <a:ea typeface="Arial"/>
                <a:cs typeface="Arial"/>
                <a:sym typeface="Arial"/>
              </a:rPr>
              <a:t>The </a:t>
            </a:r>
            <a:r>
              <a:rPr lang="en-US" sz="1100" b="1">
                <a:latin typeface="Arial"/>
                <a:ea typeface="Arial"/>
                <a:cs typeface="Arial"/>
                <a:sym typeface="Arial"/>
              </a:rPr>
              <a:t>Disciplinary Response Cycle</a:t>
            </a:r>
            <a:r>
              <a:rPr lang="en-US" sz="1100">
                <a:latin typeface="Arial"/>
                <a:ea typeface="Arial"/>
                <a:cs typeface="Arial"/>
                <a:sym typeface="Arial"/>
              </a:rPr>
              <a:t> provides a step-by-step process for administrators and other key staff members to engage in to support the student.</a:t>
            </a:r>
            <a:endParaRPr sz="1100">
              <a:latin typeface="Arial"/>
              <a:ea typeface="Arial"/>
              <a:cs typeface="Arial"/>
              <a:sym typeface="Arial"/>
            </a:endParaRPr>
          </a:p>
          <a:p>
            <a:pPr marL="457200" lvl="0" indent="-298450" algn="l" rtl="0">
              <a:lnSpc>
                <a:spcPct val="100000"/>
              </a:lnSpc>
              <a:spcBef>
                <a:spcPts val="0"/>
              </a:spcBef>
              <a:spcAft>
                <a:spcPts val="0"/>
              </a:spcAft>
              <a:buSzPts val="1100"/>
              <a:buAutoNum type="arabicPeriod"/>
            </a:pPr>
            <a:r>
              <a:rPr lang="en-US" sz="1100">
                <a:latin typeface="Arial"/>
                <a:ea typeface="Arial"/>
                <a:cs typeface="Arial"/>
                <a:sym typeface="Arial"/>
              </a:rPr>
              <a:t>Standardizing this cycle across the district builds the efficacy of staff implementing the </a:t>
            </a:r>
            <a:r>
              <a:rPr lang="en-US" sz="1100" b="1">
                <a:latin typeface="Arial"/>
                <a:ea typeface="Arial"/>
                <a:cs typeface="Arial"/>
                <a:sym typeface="Arial"/>
              </a:rPr>
              <a:t>Disciplinary Response Cycle</a:t>
            </a:r>
            <a:r>
              <a:rPr lang="en-US" sz="1100">
                <a:latin typeface="Arial"/>
                <a:ea typeface="Arial"/>
                <a:cs typeface="Arial"/>
                <a:sym typeface="Arial"/>
              </a:rPr>
              <a:t> and ensures equitable treatment for all students. </a:t>
            </a:r>
            <a:endParaRPr sz="1100">
              <a:latin typeface="Arial"/>
              <a:ea typeface="Arial"/>
              <a:cs typeface="Arial"/>
              <a:sym typeface="Arial"/>
            </a:endParaRPr>
          </a:p>
          <a:p>
            <a:pPr marL="457200" lvl="0" indent="0" algn="l" rtl="0">
              <a:lnSpc>
                <a:spcPct val="100000"/>
              </a:lnSpc>
              <a:spcBef>
                <a:spcPts val="0"/>
              </a:spcBef>
              <a:spcAft>
                <a:spcPts val="0"/>
              </a:spcAft>
              <a:buSzPts val="1400"/>
              <a:buNone/>
            </a:pPr>
            <a:endParaRPr sz="1100" strike="sngStrike">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AutoNum type="arabicPeriod"/>
            </a:pPr>
            <a:r>
              <a:rPr lang="en-US" sz="1100">
                <a:latin typeface="Arial"/>
                <a:ea typeface="Arial"/>
                <a:cs typeface="Arial"/>
                <a:sym typeface="Arial"/>
              </a:rPr>
              <a:t>The second action in the Disciplinary Response Cycle is providing an </a:t>
            </a:r>
            <a:r>
              <a:rPr lang="en-US" sz="1100" b="1">
                <a:latin typeface="Arial"/>
                <a:ea typeface="Arial"/>
                <a:cs typeface="Arial"/>
                <a:sym typeface="Arial"/>
              </a:rPr>
              <a:t>Accountable Consequence </a:t>
            </a:r>
            <a:r>
              <a:rPr lang="en-US" sz="1100">
                <a:latin typeface="Arial"/>
                <a:ea typeface="Arial"/>
                <a:cs typeface="Arial"/>
                <a:sym typeface="Arial"/>
              </a:rPr>
              <a:t>– a disciplinary response that is a direct result of a student’s unskillful, inappropriate, or unacceptable behavior. </a:t>
            </a:r>
            <a:endParaRPr sz="1100">
              <a:latin typeface="Arial"/>
              <a:ea typeface="Arial"/>
              <a:cs typeface="Arial"/>
              <a:sym typeface="Arial"/>
            </a:endParaRPr>
          </a:p>
          <a:p>
            <a:pPr marL="457200" lvl="0" indent="-298450" algn="l" rtl="0">
              <a:lnSpc>
                <a:spcPct val="100000"/>
              </a:lnSpc>
              <a:spcBef>
                <a:spcPts val="0"/>
              </a:spcBef>
              <a:spcAft>
                <a:spcPts val="0"/>
              </a:spcAft>
              <a:buSzPts val="1100"/>
              <a:buAutoNum type="arabicPeriod"/>
            </a:pPr>
            <a:r>
              <a:rPr lang="en-US" sz="1100">
                <a:latin typeface="Arial"/>
                <a:ea typeface="Arial"/>
                <a:cs typeface="Arial"/>
                <a:sym typeface="Arial"/>
              </a:rPr>
              <a:t>An accountable consequence that is fair, signals that adults are concerned about the student’s behavior and messages and supports the student to take responsibility for their actions.</a:t>
            </a:r>
            <a:endParaRPr sz="1100">
              <a:latin typeface="Arial"/>
              <a:ea typeface="Arial"/>
              <a:cs typeface="Arial"/>
              <a:sym typeface="Arial"/>
            </a:endParaRPr>
          </a:p>
          <a:p>
            <a:pPr marL="457200" lvl="0" indent="-298450" algn="l" rtl="0">
              <a:lnSpc>
                <a:spcPct val="100000"/>
              </a:lnSpc>
              <a:spcBef>
                <a:spcPts val="0"/>
              </a:spcBef>
              <a:spcAft>
                <a:spcPts val="0"/>
              </a:spcAft>
              <a:buSzPts val="1100"/>
              <a:buAutoNum type="arabicPeriod"/>
            </a:pPr>
            <a:r>
              <a:rPr lang="en-US" sz="1100">
                <a:latin typeface="Arial"/>
                <a:ea typeface="Arial"/>
                <a:cs typeface="Arial"/>
                <a:sym typeface="Arial"/>
              </a:rPr>
              <a:t>Examples outlined here represent the </a:t>
            </a:r>
            <a:r>
              <a:rPr lang="en-US" sz="1100" u="sng">
                <a:latin typeface="Arial"/>
                <a:ea typeface="Arial"/>
                <a:cs typeface="Arial"/>
                <a:sym typeface="Arial"/>
              </a:rPr>
              <a:t>consequence phase</a:t>
            </a:r>
            <a:r>
              <a:rPr lang="en-US" sz="1100">
                <a:latin typeface="Arial"/>
                <a:ea typeface="Arial"/>
                <a:cs typeface="Arial"/>
                <a:sym typeface="Arial"/>
              </a:rPr>
              <a:t> of the Disciplinary Response Cycle.</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457200" lvl="0" indent="0" algn="l" rtl="0">
              <a:lnSpc>
                <a:spcPct val="100000"/>
              </a:lnSpc>
              <a:spcBef>
                <a:spcPts val="0"/>
              </a:spcBef>
              <a:spcAft>
                <a:spcPts val="0"/>
              </a:spcAft>
              <a:buSzPts val="1400"/>
              <a:buNone/>
            </a:pPr>
            <a:endParaRPr sz="1100" strike="sngStrike">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15000"/>
              </a:lnSpc>
              <a:spcBef>
                <a:spcPts val="0"/>
              </a:spcBef>
              <a:spcAft>
                <a:spcPts val="0"/>
              </a:spcAft>
              <a:buSzPts val="1200"/>
              <a:buFont typeface="Calibri"/>
              <a:buAutoNum type="arabicPeriod"/>
            </a:pPr>
            <a:r>
              <a:rPr lang="en-US"/>
              <a:t>The third action in the Disciplinary Response Cycle is providing a </a:t>
            </a:r>
            <a:r>
              <a:rPr lang="en-US" b="1"/>
              <a:t>Restorative Intervention – </a:t>
            </a:r>
            <a:r>
              <a:rPr lang="en-US"/>
              <a:t>a disciplinary response that empowers the student to:</a:t>
            </a:r>
            <a:endParaRPr/>
          </a:p>
          <a:p>
            <a:pPr marL="914400" lvl="1" indent="-304800" algn="l" rtl="0">
              <a:lnSpc>
                <a:spcPct val="115000"/>
              </a:lnSpc>
              <a:spcBef>
                <a:spcPts val="0"/>
              </a:spcBef>
              <a:spcAft>
                <a:spcPts val="0"/>
              </a:spcAft>
              <a:buSzPts val="1200"/>
              <a:buFont typeface="Calibri"/>
              <a:buAutoNum type="alphaLcPeriod"/>
            </a:pPr>
            <a:r>
              <a:rPr lang="en-US"/>
              <a:t>Learn skills and target behaviors to improve their self-awareness, self-management, and social and academic efficacy.</a:t>
            </a:r>
            <a:endParaRPr/>
          </a:p>
          <a:p>
            <a:pPr marL="914400" lvl="1" indent="-304800" algn="l" rtl="0">
              <a:lnSpc>
                <a:spcPct val="115000"/>
              </a:lnSpc>
              <a:spcBef>
                <a:spcPts val="0"/>
              </a:spcBef>
              <a:spcAft>
                <a:spcPts val="0"/>
              </a:spcAft>
              <a:buSzPts val="1200"/>
              <a:buFont typeface="Calibri"/>
              <a:buAutoNum type="alphaLcPeriod"/>
            </a:pPr>
            <a:r>
              <a:rPr lang="en-US"/>
              <a:t>Repair relationships and the harm they have done to others.</a:t>
            </a:r>
            <a:endParaRPr/>
          </a:p>
          <a:p>
            <a:pPr marL="914400" lvl="1" indent="-304800" algn="l" rtl="0">
              <a:lnSpc>
                <a:spcPct val="115000"/>
              </a:lnSpc>
              <a:spcBef>
                <a:spcPts val="0"/>
              </a:spcBef>
              <a:spcAft>
                <a:spcPts val="0"/>
              </a:spcAft>
              <a:buSzPts val="1200"/>
              <a:buFont typeface="Calibri"/>
              <a:buAutoNum type="alphaLcPeriod"/>
            </a:pPr>
            <a:r>
              <a:rPr lang="en-US"/>
              <a:t>Restore their good standing in the community.</a:t>
            </a:r>
            <a:endParaRPr/>
          </a:p>
          <a:p>
            <a:pPr marL="457200" lvl="0" indent="-304800" algn="l" rtl="0">
              <a:lnSpc>
                <a:spcPct val="115000"/>
              </a:lnSpc>
              <a:spcBef>
                <a:spcPts val="0"/>
              </a:spcBef>
              <a:spcAft>
                <a:spcPts val="0"/>
              </a:spcAft>
              <a:buSzPts val="1200"/>
              <a:buFont typeface="Calibri"/>
              <a:buAutoNum type="arabicPeriod"/>
            </a:pPr>
            <a:r>
              <a:rPr lang="en-US"/>
              <a:t>Revising  a Code presents a district with the opportunity to </a:t>
            </a:r>
            <a:r>
              <a:rPr lang="en-US" u="sng"/>
              <a:t>ramp up</a:t>
            </a:r>
            <a:r>
              <a:rPr lang="en-US"/>
              <a:t> the caliber of a set of standardized restorative interventions to be implemented in all schools throughout the district.</a:t>
            </a:r>
            <a:endParaRPr/>
          </a:p>
          <a:p>
            <a:pPr marL="457200" lvl="0" indent="-304800" algn="l" rtl="0">
              <a:lnSpc>
                <a:spcPct val="115000"/>
              </a:lnSpc>
              <a:spcBef>
                <a:spcPts val="0"/>
              </a:spcBef>
              <a:spcAft>
                <a:spcPts val="0"/>
              </a:spcAft>
              <a:buSzPts val="1200"/>
              <a:buFont typeface="Calibri"/>
              <a:buAutoNum type="arabicPeriod"/>
            </a:pPr>
            <a:r>
              <a:rPr lang="en-US"/>
              <a:t>There are interventionists with expertise in districts: Social workers, school-based counselors, administrators, behavior specialists, and others. </a:t>
            </a:r>
            <a:endParaRPr/>
          </a:p>
          <a:p>
            <a:pPr marL="457200" lvl="0" indent="-304800" algn="l" rtl="0">
              <a:lnSpc>
                <a:spcPct val="115000"/>
              </a:lnSpc>
              <a:spcBef>
                <a:spcPts val="0"/>
              </a:spcBef>
              <a:spcAft>
                <a:spcPts val="0"/>
              </a:spcAft>
              <a:buSzPts val="1200"/>
              <a:buAutoNum type="arabicPeriod"/>
            </a:pPr>
            <a:r>
              <a:rPr lang="en-US"/>
              <a:t>Tapping into their expertise to both assess current restorative interventions and their impact, and visioning a set of interventions that would ensure building core target behaviors, skills and competencies is a critical piece of the Code revision/development process.</a:t>
            </a:r>
            <a:endParaRPr/>
          </a:p>
          <a:p>
            <a:pPr marL="457200" lvl="0" indent="0" algn="l" rtl="0">
              <a:lnSpc>
                <a:spcPct val="150000"/>
              </a:lnSpc>
              <a:spcBef>
                <a:spcPts val="0"/>
              </a:spcBef>
              <a:spcAft>
                <a:spcPts val="0"/>
              </a:spcAft>
              <a:buSzPts val="1400"/>
              <a:buNone/>
            </a:pPr>
            <a:endParaRPr strike="sngStrik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AutoNum type="arabicPeriod"/>
            </a:pPr>
            <a:r>
              <a:rPr lang="en-US" sz="1100">
                <a:latin typeface="Arial"/>
                <a:ea typeface="Arial"/>
                <a:cs typeface="Arial"/>
                <a:sym typeface="Arial"/>
              </a:rPr>
              <a:t>The fourth action in the Disciplinary Response Cycle is </a:t>
            </a:r>
            <a:r>
              <a:rPr lang="en-US" sz="1100" b="1">
                <a:latin typeface="Arial"/>
                <a:ea typeface="Arial"/>
                <a:cs typeface="Arial"/>
                <a:sym typeface="Arial"/>
              </a:rPr>
              <a:t>Closing the Loop,</a:t>
            </a:r>
            <a:r>
              <a:rPr lang="en-US" sz="1100">
                <a:latin typeface="Arial"/>
                <a:ea typeface="Arial"/>
                <a:cs typeface="Arial"/>
                <a:sym typeface="Arial"/>
              </a:rPr>
              <a:t> which involves communicating with parents/caregivers and teachers to review actions taken, facilitate a re-entry conference, monitor student’s progress, and engage in follow-up support and interventions if appropriate.</a:t>
            </a:r>
            <a:endParaRPr sz="1100">
              <a:latin typeface="Arial"/>
              <a:ea typeface="Arial"/>
              <a:cs typeface="Arial"/>
              <a:sym typeface="Arial"/>
            </a:endParaRPr>
          </a:p>
          <a:p>
            <a:pPr marL="457200" lvl="0" indent="-298450" algn="l" rtl="0">
              <a:lnSpc>
                <a:spcPct val="100000"/>
              </a:lnSpc>
              <a:spcBef>
                <a:spcPts val="0"/>
              </a:spcBef>
              <a:spcAft>
                <a:spcPts val="0"/>
              </a:spcAft>
              <a:buSzPts val="1100"/>
              <a:buAutoNum type="arabicPeriod"/>
            </a:pPr>
            <a:r>
              <a:rPr lang="en-US" sz="1100">
                <a:latin typeface="Arial"/>
                <a:ea typeface="Arial"/>
                <a:cs typeface="Arial"/>
                <a:sym typeface="Arial"/>
              </a:rPr>
              <a:t>This is ensures that the student will receive the wrap-around support needed for steady growth and development.</a:t>
            </a:r>
            <a:endParaRPr sz="1100">
              <a:latin typeface="Arial"/>
              <a:ea typeface="Arial"/>
              <a:cs typeface="Arial"/>
              <a:sym typeface="Arial"/>
            </a:endParaRPr>
          </a:p>
          <a:p>
            <a:pPr marL="457200" lvl="0" indent="-298450" algn="l" rtl="0">
              <a:lnSpc>
                <a:spcPct val="100000"/>
              </a:lnSpc>
              <a:spcBef>
                <a:spcPts val="0"/>
              </a:spcBef>
              <a:spcAft>
                <a:spcPts val="0"/>
              </a:spcAft>
              <a:buSzPts val="1100"/>
              <a:buFont typeface="Arial"/>
              <a:buAutoNum type="arabicPeriod"/>
            </a:pPr>
            <a:r>
              <a:rPr lang="en-US" sz="1100">
                <a:latin typeface="Arial"/>
                <a:ea typeface="Arial"/>
                <a:cs typeface="Arial"/>
                <a:sym typeface="Arial"/>
              </a:rPr>
              <a:t>Some examples of key actions taken during this phase of the DRC include…</a:t>
            </a:r>
            <a:endParaRPr sz="1100">
              <a:latin typeface="Arial"/>
              <a:ea typeface="Arial"/>
              <a:cs typeface="Arial"/>
              <a:sym typeface="Arial"/>
            </a:endParaRPr>
          </a:p>
          <a:p>
            <a:pPr marL="457200" lvl="0" indent="0" algn="l" rtl="0">
              <a:lnSpc>
                <a:spcPct val="100000"/>
              </a:lnSpc>
              <a:spcBef>
                <a:spcPts val="0"/>
              </a:spcBef>
              <a:spcAft>
                <a:spcPts val="0"/>
              </a:spcAft>
              <a:buSzPts val="1400"/>
              <a:buNone/>
            </a:pPr>
            <a:endParaRPr sz="1100" strike="sngStrike">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latin typeface="Arial"/>
                <a:ea typeface="Arial"/>
                <a:cs typeface="Arial"/>
                <a:sym typeface="Arial"/>
              </a:rPr>
              <a:t>Determining the right accountable consequence and restorative intervention is supported by a matrix - a section within the Code that guides staff to engage in a healthy and non-biased discussion to identify the level of consequence and intervention for a specific behavior violation.</a:t>
            </a:r>
            <a:endParaRPr sz="1100">
              <a:latin typeface="Arial"/>
              <a:ea typeface="Arial"/>
              <a:cs typeface="Arial"/>
              <a:sym typeface="Arial"/>
            </a:endParaRPr>
          </a:p>
          <a:p>
            <a:pPr marL="457200" lvl="0" indent="0" algn="l" rtl="0">
              <a:lnSpc>
                <a:spcPct val="100000"/>
              </a:lnSpc>
              <a:spcBef>
                <a:spcPts val="0"/>
              </a:spcBef>
              <a:spcAft>
                <a:spcPts val="0"/>
              </a:spcAft>
              <a:buSzPts val="1400"/>
              <a:buNone/>
            </a:pPr>
            <a:endParaRPr sz="1100">
              <a:latin typeface="Arial"/>
              <a:ea typeface="Arial"/>
              <a:cs typeface="Arial"/>
              <a:sym typeface="Arial"/>
            </a:endParaRPr>
          </a:p>
          <a:p>
            <a:pPr marL="457200" lvl="0" indent="0" algn="l" rtl="0">
              <a:lnSpc>
                <a:spcPct val="100000"/>
              </a:lnSpc>
              <a:spcBef>
                <a:spcPts val="0"/>
              </a:spcBef>
              <a:spcAft>
                <a:spcPts val="0"/>
              </a:spcAft>
              <a:buSzPts val="1400"/>
              <a:buNone/>
            </a:pPr>
            <a:endParaRPr sz="1100" strike="sngStrike">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trike="sngStrike"/>
          </a:p>
          <a:p>
            <a:pPr marL="0" marR="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SzPts val="1200"/>
              <a:buAutoNum type="arabicPeriod"/>
            </a:pPr>
            <a:r>
              <a:rPr lang="en-US"/>
              <a:t>The national conversation on the overuse and disproportionate use of exclusionary punishments is ongoing for many districts and schools.</a:t>
            </a:r>
            <a:endParaRPr/>
          </a:p>
          <a:p>
            <a:pPr marL="457200" lvl="0" indent="-304800" algn="l" rtl="0">
              <a:lnSpc>
                <a:spcPct val="100000"/>
              </a:lnSpc>
              <a:spcBef>
                <a:spcPts val="0"/>
              </a:spcBef>
              <a:spcAft>
                <a:spcPts val="0"/>
              </a:spcAft>
              <a:buSzPts val="1200"/>
              <a:buAutoNum type="arabicPeriod"/>
            </a:pPr>
            <a:r>
              <a:rPr lang="en-US"/>
              <a:t>Many districts and schools use discipline practices that have a disparate impact on subgroups of students.</a:t>
            </a:r>
            <a:endParaRPr/>
          </a:p>
        </p:txBody>
      </p:sp>
      <p:sp>
        <p:nvSpPr>
          <p:cNvPr id="278" name="Google Shape;27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Font typeface="Arial"/>
              <a:buAutoNum type="arabicPeriod"/>
            </a:pPr>
            <a:r>
              <a:rPr lang="en-US" sz="1100">
                <a:latin typeface="Arial"/>
                <a:ea typeface="Arial"/>
                <a:cs typeface="Arial"/>
                <a:sym typeface="Arial"/>
              </a:rPr>
              <a:t>The matrix is organized around behavior violations.</a:t>
            </a:r>
            <a:endParaRPr sz="1100">
              <a:latin typeface="Arial"/>
              <a:ea typeface="Arial"/>
              <a:cs typeface="Arial"/>
              <a:sym typeface="Arial"/>
            </a:endParaRPr>
          </a:p>
          <a:p>
            <a:pPr marL="914400" lvl="1" indent="-298450" algn="l" rtl="0">
              <a:lnSpc>
                <a:spcPct val="100000"/>
              </a:lnSpc>
              <a:spcBef>
                <a:spcPts val="0"/>
              </a:spcBef>
              <a:spcAft>
                <a:spcPts val="0"/>
              </a:spcAft>
              <a:buSzPts val="1100"/>
              <a:buFont typeface="Arial"/>
              <a:buAutoNum type="alphaLcPeriod"/>
            </a:pPr>
            <a:r>
              <a:rPr lang="en-US" sz="1100">
                <a:latin typeface="Arial"/>
                <a:ea typeface="Arial"/>
                <a:cs typeface="Arial"/>
                <a:sym typeface="Arial"/>
              </a:rPr>
              <a:t>The behavior violation is in blue - alphabetized.</a:t>
            </a:r>
            <a:endParaRPr sz="1100">
              <a:latin typeface="Arial"/>
              <a:ea typeface="Arial"/>
              <a:cs typeface="Arial"/>
              <a:sym typeface="Arial"/>
            </a:endParaRPr>
          </a:p>
          <a:p>
            <a:pPr marL="914400" lvl="1" indent="-298450" algn="l" rtl="0">
              <a:lnSpc>
                <a:spcPct val="100000"/>
              </a:lnSpc>
              <a:spcBef>
                <a:spcPts val="0"/>
              </a:spcBef>
              <a:spcAft>
                <a:spcPts val="0"/>
              </a:spcAft>
              <a:buSzPts val="1100"/>
              <a:buFont typeface="Arial"/>
              <a:buAutoNum type="alphaLcPeriod"/>
            </a:pPr>
            <a:r>
              <a:rPr lang="en-US" sz="1100">
                <a:latin typeface="Arial"/>
                <a:ea typeface="Arial"/>
                <a:cs typeface="Arial"/>
                <a:sym typeface="Arial"/>
              </a:rPr>
              <a:t>The level of consequences and interventions is in orange. </a:t>
            </a:r>
            <a:endParaRPr sz="1100">
              <a:latin typeface="Arial"/>
              <a:ea typeface="Arial"/>
              <a:cs typeface="Arial"/>
              <a:sym typeface="Arial"/>
            </a:endParaRPr>
          </a:p>
          <a:p>
            <a:pPr marL="914400" lvl="1" indent="-298450" algn="l" rtl="0">
              <a:lnSpc>
                <a:spcPct val="100000"/>
              </a:lnSpc>
              <a:spcBef>
                <a:spcPts val="0"/>
              </a:spcBef>
              <a:spcAft>
                <a:spcPts val="0"/>
              </a:spcAft>
              <a:buSzPts val="1100"/>
              <a:buFont typeface="Arial"/>
              <a:buAutoNum type="alphaLcPeriod"/>
            </a:pPr>
            <a:r>
              <a:rPr lang="en-US" sz="1100">
                <a:latin typeface="Arial"/>
                <a:ea typeface="Arial"/>
                <a:cs typeface="Arial"/>
                <a:sym typeface="Arial"/>
              </a:rPr>
              <a:t>The explanatory information is in green.</a:t>
            </a:r>
            <a:endParaRPr sz="1100">
              <a:latin typeface="Arial"/>
              <a:ea typeface="Arial"/>
              <a:cs typeface="Arial"/>
              <a:sym typeface="Arial"/>
            </a:endParaRPr>
          </a:p>
          <a:p>
            <a:pPr marL="457200" lvl="0" indent="-298450" algn="l" rtl="0">
              <a:lnSpc>
                <a:spcPct val="100000"/>
              </a:lnSpc>
              <a:spcBef>
                <a:spcPts val="0"/>
              </a:spcBef>
              <a:spcAft>
                <a:spcPts val="0"/>
              </a:spcAft>
              <a:buSzPts val="1100"/>
              <a:buFont typeface="Arial"/>
              <a:buAutoNum type="arabicPeriod"/>
            </a:pPr>
            <a:r>
              <a:rPr lang="en-US" sz="1100">
                <a:latin typeface="Arial"/>
                <a:ea typeface="Arial"/>
                <a:cs typeface="Arial"/>
                <a:sym typeface="Arial"/>
              </a:rPr>
              <a:t>The matrix narrows but does not completely limit discretion on an administrator’s part.</a:t>
            </a:r>
            <a:endParaRPr sz="1100">
              <a:latin typeface="Arial"/>
              <a:ea typeface="Arial"/>
              <a:cs typeface="Arial"/>
              <a:sym typeface="Arial"/>
            </a:endParaRPr>
          </a:p>
          <a:p>
            <a:pPr marL="457200" lvl="0" indent="-298450" algn="l" rtl="0">
              <a:lnSpc>
                <a:spcPct val="100000"/>
              </a:lnSpc>
              <a:spcBef>
                <a:spcPts val="0"/>
              </a:spcBef>
              <a:spcAft>
                <a:spcPts val="0"/>
              </a:spcAft>
              <a:buSzPts val="1100"/>
              <a:buFont typeface="Arial"/>
              <a:buAutoNum type="arabicPeriod"/>
            </a:pPr>
            <a:r>
              <a:rPr lang="en-US" sz="1100">
                <a:latin typeface="Arial"/>
                <a:ea typeface="Arial"/>
                <a:cs typeface="Arial"/>
                <a:sym typeface="Arial"/>
              </a:rPr>
              <a:t>Administrators need to take into account the totality of the circumstances. </a:t>
            </a:r>
            <a:endParaRPr sz="1100">
              <a:latin typeface="Arial"/>
              <a:ea typeface="Arial"/>
              <a:cs typeface="Arial"/>
              <a:sym typeface="Arial"/>
            </a:endParaRPr>
          </a:p>
          <a:p>
            <a:pPr marL="914400" lvl="1" indent="-298450" algn="l" rtl="0">
              <a:lnSpc>
                <a:spcPct val="100000"/>
              </a:lnSpc>
              <a:spcBef>
                <a:spcPts val="0"/>
              </a:spcBef>
              <a:spcAft>
                <a:spcPts val="0"/>
              </a:spcAft>
              <a:buSzPts val="1100"/>
              <a:buFont typeface="Arial"/>
              <a:buAutoNum type="alphaLcPeriod"/>
            </a:pPr>
            <a:r>
              <a:rPr lang="en-US" sz="1100">
                <a:latin typeface="Arial"/>
                <a:ea typeface="Arial"/>
                <a:cs typeface="Arial"/>
                <a:sym typeface="Arial"/>
              </a:rPr>
              <a:t>For example, verbal threats span levels 3 through 4 so that administrators can take into account such as intensity of threat and the age/developmental level of the student.</a:t>
            </a:r>
            <a:endParaRPr sz="1100">
              <a:latin typeface="Arial"/>
              <a:ea typeface="Arial"/>
              <a:cs typeface="Arial"/>
              <a:sym typeface="Arial"/>
            </a:endParaRPr>
          </a:p>
        </p:txBody>
      </p:sp>
      <p:sp>
        <p:nvSpPr>
          <p:cNvPr id="456" name="Google Shape;456;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Clr>
                <a:schemeClr val="dk1"/>
              </a:buClr>
              <a:buSzPts val="1100"/>
              <a:buAutoNum type="arabicPeriod"/>
            </a:pPr>
            <a:r>
              <a:rPr lang="en-US" sz="1100">
                <a:latin typeface="Arial"/>
                <a:ea typeface="Arial"/>
                <a:cs typeface="Arial"/>
                <a:sym typeface="Arial"/>
              </a:rPr>
              <a:t>This is an example when an administrator and/or student support staff member are critical to the Disciplinary Response Cycle.</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AutoNum type="arabicPeriod"/>
            </a:pPr>
            <a:r>
              <a:rPr lang="en-US" sz="1100">
                <a:latin typeface="Arial"/>
                <a:ea typeface="Arial"/>
                <a:cs typeface="Arial"/>
                <a:sym typeface="Arial"/>
              </a:rPr>
              <a:t>The levels</a:t>
            </a:r>
            <a:r>
              <a:rPr lang="en-US"/>
              <a:t> reduce discretion </a:t>
            </a:r>
            <a:r>
              <a:rPr lang="en-US" sz="1100">
                <a:latin typeface="Arial"/>
                <a:ea typeface="Arial"/>
                <a:cs typeface="Arial"/>
                <a:sym typeface="Arial"/>
              </a:rPr>
              <a:t>and support key staff to implement restorative, accountable, and equitable responses.</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AutoNum type="arabicPeriod"/>
            </a:pPr>
            <a:r>
              <a:rPr lang="en-US" sz="1100">
                <a:latin typeface="Arial"/>
                <a:ea typeface="Arial"/>
                <a:cs typeface="Arial"/>
                <a:sym typeface="Arial"/>
              </a:rPr>
              <a:t>The example, where the violation could fall within level 2 or level 3, illustrates the flexibility of the Matrix. The administrator/staff member take into account the student’s developmental level and the totality of circumstances around the behavior, such as the frequency of the violation. </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AutoNum type="arabicPeriod"/>
            </a:pPr>
            <a:r>
              <a:rPr lang="en-US" sz="1100">
                <a:latin typeface="Arial"/>
                <a:ea typeface="Arial"/>
                <a:cs typeface="Arial"/>
                <a:sym typeface="Arial"/>
              </a:rPr>
              <a:t>Administrators will work together to calibrate the Matrix and implement it with fidelity.</a:t>
            </a:r>
            <a:endParaRPr sz="1100">
              <a:latin typeface="Arial"/>
              <a:ea typeface="Arial"/>
              <a:cs typeface="Arial"/>
              <a:sym typeface="Arial"/>
            </a:endParaRPr>
          </a:p>
          <a:p>
            <a:pPr marL="45720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464" name="Google Shape;464;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latin typeface="Arial"/>
                <a:ea typeface="Arial"/>
                <a:cs typeface="Arial"/>
                <a:sym typeface="Arial"/>
              </a:rPr>
              <a:t>Developing a Code of Character, Conduct, and Support is an intensive process and takes time, care, and a committed group of educators to vision the process for their district and all stakeholders.</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highlight>
                <a:srgbClr val="FFFF00"/>
              </a:highlight>
              <a:latin typeface="Arial"/>
              <a:ea typeface="Arial"/>
              <a:cs typeface="Arial"/>
              <a:sym typeface="Arial"/>
            </a:endParaRPr>
          </a:p>
        </p:txBody>
      </p:sp>
      <p:sp>
        <p:nvSpPr>
          <p:cNvPr id="480" name="Google Shape;48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Clr>
                <a:schemeClr val="dk1"/>
              </a:buClr>
              <a:buSzPts val="1200"/>
              <a:buFont typeface="Calibri"/>
              <a:buAutoNum type="arabicPeriod"/>
            </a:pPr>
            <a:r>
              <a:rPr lang="en-US"/>
              <a:t>Developing or revising a Code must be an inclusive process.</a:t>
            </a:r>
            <a:endParaRPr/>
          </a:p>
          <a:p>
            <a:pPr marL="457200" lvl="0" indent="-304800" algn="l" rtl="0">
              <a:lnSpc>
                <a:spcPct val="150000"/>
              </a:lnSpc>
              <a:spcBef>
                <a:spcPts val="0"/>
              </a:spcBef>
              <a:spcAft>
                <a:spcPts val="0"/>
              </a:spcAft>
              <a:buClr>
                <a:schemeClr val="dk1"/>
              </a:buClr>
              <a:buSzPts val="1200"/>
              <a:buFont typeface="Calibri"/>
              <a:buAutoNum type="arabicPeriod"/>
            </a:pPr>
            <a:r>
              <a:rPr lang="en-US"/>
              <a:t>Strategically involving a number of stakeholders ensures that a representative number of voices are heard, and builds understanding, commitment, shared language, and accountability for this work.</a:t>
            </a:r>
            <a:endParaRPr/>
          </a:p>
          <a:p>
            <a:pPr marL="457200" lvl="0" indent="-304800" algn="l" rtl="0">
              <a:lnSpc>
                <a:spcPct val="150000"/>
              </a:lnSpc>
              <a:spcBef>
                <a:spcPts val="0"/>
              </a:spcBef>
              <a:spcAft>
                <a:spcPts val="0"/>
              </a:spcAft>
              <a:buClr>
                <a:schemeClr val="dk1"/>
              </a:buClr>
              <a:buSzPts val="1200"/>
              <a:buFont typeface="Calibri"/>
              <a:buAutoNum type="arabicPeriod"/>
            </a:pPr>
            <a:r>
              <a:rPr lang="en-US"/>
              <a:t>It is about making sure everyone has a seat at the table, and that the Code meets the needs and interests of all stakeholders.</a:t>
            </a:r>
            <a:endParaRPr/>
          </a:p>
          <a:p>
            <a:pPr marL="457200" lvl="0" indent="-304800" algn="l" rtl="0">
              <a:lnSpc>
                <a:spcPct val="150000"/>
              </a:lnSpc>
              <a:spcBef>
                <a:spcPts val="0"/>
              </a:spcBef>
              <a:spcAft>
                <a:spcPts val="0"/>
              </a:spcAft>
              <a:buSzPts val="1200"/>
              <a:buAutoNum type="arabicPeriod"/>
            </a:pPr>
            <a:r>
              <a:rPr lang="en-US"/>
              <a:t>It is also about ensuring that once the Code goes into implementation, there are champions of the work in every corner of the district, and that the effort is sustained and implemented with fidelity.</a:t>
            </a:r>
            <a:endParaRPr/>
          </a:p>
          <a:p>
            <a:pPr marL="457200" lvl="0" indent="0" algn="l" rtl="0">
              <a:lnSpc>
                <a:spcPct val="150000"/>
              </a:lnSpc>
              <a:spcBef>
                <a:spcPts val="0"/>
              </a:spcBef>
              <a:spcAft>
                <a:spcPts val="0"/>
              </a:spcAft>
              <a:buSzPts val="1400"/>
              <a:buNone/>
            </a:pPr>
            <a:endParaRPr strike="sngStrike"/>
          </a:p>
          <a:p>
            <a:pPr marL="76200" marR="0" lvl="0" indent="0" algn="l" rtl="0">
              <a:lnSpc>
                <a:spcPct val="100000"/>
              </a:lnSpc>
              <a:spcBef>
                <a:spcPts val="0"/>
              </a:spcBef>
              <a:spcAft>
                <a:spcPts val="0"/>
              </a:spcAft>
              <a:buClr>
                <a:schemeClr val="dk1"/>
              </a:buClr>
              <a:buSzPts val="1200"/>
              <a:buFont typeface="Calibri"/>
              <a:buNone/>
            </a:pPr>
            <a:endParaRPr/>
          </a:p>
        </p:txBody>
      </p:sp>
      <p:sp>
        <p:nvSpPr>
          <p:cNvPr id="504" name="Google Shape;504;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24</a:t>
            </a:fld>
            <a:endParaRPr>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Clr>
                <a:schemeClr val="dk1"/>
              </a:buClr>
              <a:buSzPts val="1200"/>
              <a:buFont typeface="Calibri"/>
              <a:buAutoNum type="arabicPeriod"/>
            </a:pPr>
            <a:r>
              <a:rPr lang="en-US"/>
              <a:t>An inclusive process ensures that the district publish a Code that has garnered the respect of educators, students, staff and parents/caregivers in the district. </a:t>
            </a:r>
            <a:endParaRPr/>
          </a:p>
          <a:p>
            <a:pPr marL="457200" lvl="0" indent="-317500" algn="l" rtl="0">
              <a:lnSpc>
                <a:spcPct val="150000"/>
              </a:lnSpc>
              <a:spcBef>
                <a:spcPts val="0"/>
              </a:spcBef>
              <a:spcAft>
                <a:spcPts val="0"/>
              </a:spcAft>
              <a:buClr>
                <a:schemeClr val="dk1"/>
              </a:buClr>
              <a:buSzPts val="1400"/>
              <a:buAutoNum type="arabicPeriod"/>
            </a:pPr>
            <a:r>
              <a:rPr lang="en-US"/>
              <a:t>To garner this respect and meet the goals of the Code requires an intentional plan for implementation and measuring impact and essential school-based teams that work interdependently..</a:t>
            </a:r>
            <a:endParaRPr/>
          </a:p>
          <a:p>
            <a:pPr marL="457200" lvl="0" indent="0" algn="l" rtl="0">
              <a:lnSpc>
                <a:spcPct val="150000"/>
              </a:lnSpc>
              <a:spcBef>
                <a:spcPts val="0"/>
              </a:spcBef>
              <a:spcAft>
                <a:spcPts val="0"/>
              </a:spcAft>
              <a:buSzPts val="1400"/>
              <a:buNone/>
            </a:pPr>
            <a:endParaRPr b="1" strike="sngStrike"/>
          </a:p>
        </p:txBody>
      </p:sp>
      <p:sp>
        <p:nvSpPr>
          <p:cNvPr id="530" name="Google Shape;530;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15000"/>
              </a:lnSpc>
              <a:spcBef>
                <a:spcPts val="0"/>
              </a:spcBef>
              <a:spcAft>
                <a:spcPts val="0"/>
              </a:spcAft>
              <a:buClr>
                <a:schemeClr val="dk1"/>
              </a:buClr>
              <a:buSzPts val="1200"/>
              <a:buAutoNum type="arabicPeriod"/>
            </a:pPr>
            <a:r>
              <a:rPr lang="en-US"/>
              <a:t>Three groups  – teachers, student support staff, and school leaders – receive ongoing strategic professional learning to deepen understanding and build efficacy in their implementation efforts.</a:t>
            </a:r>
            <a:endParaRPr/>
          </a:p>
          <a:p>
            <a:pPr marL="0" lvl="0" indent="0" algn="l" rtl="0">
              <a:lnSpc>
                <a:spcPct val="150000"/>
              </a:lnSpc>
              <a:spcBef>
                <a:spcPts val="0"/>
              </a:spcBef>
              <a:spcAft>
                <a:spcPts val="0"/>
              </a:spcAft>
              <a:buSzPts val="1400"/>
              <a:buNone/>
            </a:pPr>
            <a:endParaRPr/>
          </a:p>
          <a:p>
            <a:pPr marL="0" lvl="0" indent="0" algn="l" rtl="0">
              <a:lnSpc>
                <a:spcPct val="150000"/>
              </a:lnSpc>
              <a:spcBef>
                <a:spcPts val="0"/>
              </a:spcBef>
              <a:spcAft>
                <a:spcPts val="0"/>
              </a:spcAft>
              <a:buSzPts val="1400"/>
              <a:buNone/>
            </a:pPr>
            <a:endParaRPr/>
          </a:p>
          <a:p>
            <a:pPr marL="457200" lvl="0" indent="0" algn="l" rtl="0">
              <a:lnSpc>
                <a:spcPct val="150000"/>
              </a:lnSpc>
              <a:spcBef>
                <a:spcPts val="0"/>
              </a:spcBef>
              <a:spcAft>
                <a:spcPts val="0"/>
              </a:spcAft>
              <a:buSzPts val="1400"/>
              <a:buNone/>
            </a:pPr>
            <a:endParaRPr strike="sngStrik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SzPts val="1400"/>
              <a:buAutoNum type="arabicPeriod"/>
            </a:pPr>
            <a:r>
              <a:rPr lang="en-US"/>
              <a:t>Designing a  </a:t>
            </a:r>
            <a:r>
              <a:rPr lang="en-US" b="1"/>
              <a:t>Data Dashboard </a:t>
            </a:r>
            <a:r>
              <a:rPr lang="en-US"/>
              <a:t>to measure progress on a Code’s goals is critical to monitoring the impact of the goals of the Code and providing direction on short term and long-term actions to be taken districtwide and at specific schools. </a:t>
            </a:r>
            <a:endParaRPr/>
          </a:p>
          <a:p>
            <a:pPr marL="457200" lvl="0" indent="-317500" algn="l" rtl="0">
              <a:lnSpc>
                <a:spcPct val="115000"/>
              </a:lnSpc>
              <a:spcBef>
                <a:spcPts val="0"/>
              </a:spcBef>
              <a:spcAft>
                <a:spcPts val="0"/>
              </a:spcAft>
              <a:buSzPts val="1400"/>
              <a:buAutoNum type="arabicPeriod"/>
            </a:pPr>
            <a:r>
              <a:rPr lang="en-US"/>
              <a:t>This data set is a snapshot of  Lost Instructional Time and illustrates a reduction in 6,000 lost instructional days due to OSS from 2022 to 2023.</a:t>
            </a:r>
            <a:endParaRPr/>
          </a:p>
          <a:p>
            <a:pPr marL="0" lvl="0" indent="0" algn="l" rtl="0">
              <a:lnSpc>
                <a:spcPct val="150000"/>
              </a:lnSpc>
              <a:spcBef>
                <a:spcPts val="0"/>
              </a:spcBef>
              <a:spcAft>
                <a:spcPts val="0"/>
              </a:spcAft>
              <a:buSzPts val="1400"/>
              <a:buNone/>
            </a:pPr>
            <a:endParaRPr/>
          </a:p>
          <a:p>
            <a:pPr marL="457200" lvl="0" indent="0" algn="l" rtl="0">
              <a:lnSpc>
                <a:spcPct val="150000"/>
              </a:lnSpc>
              <a:spcBef>
                <a:spcPts val="0"/>
              </a:spcBef>
              <a:spcAft>
                <a:spcPts val="0"/>
              </a:spcAft>
              <a:buSzPts val="1400"/>
              <a:buNone/>
            </a:pPr>
            <a:endParaRPr strike="sngStrik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400"/>
              <a:buNone/>
            </a:pPr>
            <a:r>
              <a:rPr lang="en-US">
                <a:solidFill>
                  <a:schemeClr val="dk1"/>
                </a:solidFill>
              </a:rPr>
              <a:t>When a new Code </a:t>
            </a:r>
            <a:r>
              <a:rPr lang="en-US"/>
              <a:t>is </a:t>
            </a:r>
            <a:r>
              <a:rPr lang="en-US">
                <a:solidFill>
                  <a:schemeClr val="dk1"/>
                </a:solidFill>
              </a:rPr>
              <a:t>implement</a:t>
            </a:r>
            <a:r>
              <a:rPr lang="en-US"/>
              <a:t>ed</a:t>
            </a:r>
            <a:r>
              <a:rPr lang="en-US">
                <a:solidFill>
                  <a:schemeClr val="dk1"/>
                </a:solidFill>
              </a:rPr>
              <a:t>, typically there are leading indicators, data points that shift early, and lagging indicators, data points that take more time to shift.</a:t>
            </a:r>
            <a:endParaRPr>
              <a:solidFill>
                <a:schemeClr val="dk1"/>
              </a:solidFill>
            </a:endParaRPr>
          </a:p>
          <a:p>
            <a:pPr marL="457200" lvl="0" indent="-304800" algn="l" rtl="0">
              <a:lnSpc>
                <a:spcPct val="150000"/>
              </a:lnSpc>
              <a:spcBef>
                <a:spcPts val="0"/>
              </a:spcBef>
              <a:spcAft>
                <a:spcPts val="0"/>
              </a:spcAft>
              <a:buClr>
                <a:schemeClr val="dk1"/>
              </a:buClr>
              <a:buSzPts val="1200"/>
              <a:buFont typeface="Calibri"/>
              <a:buAutoNum type="arabicPeriod"/>
            </a:pPr>
            <a:r>
              <a:rPr lang="en-US">
                <a:solidFill>
                  <a:schemeClr val="dk1"/>
                </a:solidFill>
              </a:rPr>
              <a:t>Early in implementation, </a:t>
            </a:r>
            <a:r>
              <a:rPr lang="en-US"/>
              <a:t>there can be an</a:t>
            </a:r>
            <a:r>
              <a:rPr lang="en-US">
                <a:solidFill>
                  <a:schemeClr val="dk1"/>
                </a:solidFill>
              </a:rPr>
              <a:t> uptick in office disciplinary referrals (ODRs) as a district standardizes its protocol for entering referrals – this isn’t an increase in incidents but an indicator that they are being more accurately captured.</a:t>
            </a:r>
            <a:endParaRPr>
              <a:solidFill>
                <a:schemeClr val="dk1"/>
              </a:solidFill>
            </a:endParaRPr>
          </a:p>
          <a:p>
            <a:pPr marL="457200" lvl="0" indent="-304800" algn="l" rtl="0">
              <a:lnSpc>
                <a:spcPct val="150000"/>
              </a:lnSpc>
              <a:spcBef>
                <a:spcPts val="0"/>
              </a:spcBef>
              <a:spcAft>
                <a:spcPts val="0"/>
              </a:spcAft>
              <a:buClr>
                <a:schemeClr val="dk1"/>
              </a:buClr>
              <a:buSzPts val="1200"/>
              <a:buFont typeface="Calibri"/>
              <a:buAutoNum type="arabicPeriod"/>
            </a:pPr>
            <a:r>
              <a:rPr lang="en-US">
                <a:solidFill>
                  <a:schemeClr val="dk1"/>
                </a:solidFill>
              </a:rPr>
              <a:t>Other shifts</a:t>
            </a:r>
            <a:r>
              <a:rPr lang="en-US"/>
              <a:t> </a:t>
            </a:r>
            <a:r>
              <a:rPr lang="en-US">
                <a:solidFill>
                  <a:schemeClr val="dk1"/>
                </a:solidFill>
              </a:rPr>
              <a:t>typically </a:t>
            </a:r>
            <a:r>
              <a:rPr lang="en-US"/>
              <a:t>seen </a:t>
            </a:r>
            <a:r>
              <a:rPr lang="en-US">
                <a:solidFill>
                  <a:schemeClr val="dk1"/>
                </a:solidFill>
              </a:rPr>
              <a:t>in early implementation</a:t>
            </a:r>
            <a:r>
              <a:rPr lang="en-US"/>
              <a:t>:</a:t>
            </a:r>
            <a:endParaRPr>
              <a:solidFill>
                <a:schemeClr val="dk1"/>
              </a:solidFill>
            </a:endParaRPr>
          </a:p>
          <a:p>
            <a:pPr marL="914400" lvl="0" indent="-304800" algn="l" rtl="0">
              <a:lnSpc>
                <a:spcPct val="150000"/>
              </a:lnSpc>
              <a:spcBef>
                <a:spcPts val="0"/>
              </a:spcBef>
              <a:spcAft>
                <a:spcPts val="0"/>
              </a:spcAft>
              <a:buClr>
                <a:schemeClr val="dk1"/>
              </a:buClr>
              <a:buSzPts val="1200"/>
              <a:buFont typeface="Calibri"/>
              <a:buChar char="➔"/>
            </a:pPr>
            <a:r>
              <a:rPr lang="en-US">
                <a:solidFill>
                  <a:schemeClr val="dk1"/>
                </a:solidFill>
              </a:rPr>
              <a:t> a shift from long-term to short-term suspension, as the Code includes a structure for district oversight of suspensions longer than five days, as well as a shift from out of school to in-school suspension.</a:t>
            </a:r>
            <a:endParaRPr/>
          </a:p>
          <a:p>
            <a:pPr marL="914400" lvl="0" indent="-304800" algn="l" rtl="0">
              <a:lnSpc>
                <a:spcPct val="150000"/>
              </a:lnSpc>
              <a:spcBef>
                <a:spcPts val="0"/>
              </a:spcBef>
              <a:spcAft>
                <a:spcPts val="0"/>
              </a:spcAft>
              <a:buClr>
                <a:schemeClr val="dk1"/>
              </a:buClr>
              <a:buSzPts val="1200"/>
              <a:buFont typeface="Calibri"/>
              <a:buChar char="➔"/>
            </a:pPr>
            <a:r>
              <a:rPr lang="en-US"/>
              <a:t>A</a:t>
            </a:r>
            <a:r>
              <a:rPr lang="en-US">
                <a:solidFill>
                  <a:schemeClr val="dk1"/>
                </a:solidFill>
              </a:rPr>
              <a:t> key lagging indicator is a reduction in disproportionality, since this requires a shift in mindsets, which takes time.</a:t>
            </a:r>
            <a:endParaRPr/>
          </a:p>
          <a:p>
            <a:pPr marL="914400" lvl="0" indent="-317500" algn="l" rtl="0">
              <a:lnSpc>
                <a:spcPct val="150000"/>
              </a:lnSpc>
              <a:spcBef>
                <a:spcPts val="0"/>
              </a:spcBef>
              <a:spcAft>
                <a:spcPts val="0"/>
              </a:spcAft>
              <a:buClr>
                <a:schemeClr val="dk1"/>
              </a:buClr>
              <a:buSzPts val="1400"/>
              <a:buFont typeface="Calibri"/>
              <a:buChar char="➔"/>
            </a:pPr>
            <a:r>
              <a:rPr lang="en-US">
                <a:solidFill>
                  <a:schemeClr val="dk1"/>
                </a:solidFill>
              </a:rPr>
              <a:t>It takes time to see a reduction in repeat behavior violations, since this requires training and implementation of restorative interventions in all schools.</a:t>
            </a:r>
            <a:endParaRPr/>
          </a:p>
          <a:p>
            <a:pPr marL="914400" lvl="0" indent="-317500" algn="l" rtl="0">
              <a:lnSpc>
                <a:spcPct val="150000"/>
              </a:lnSpc>
              <a:spcBef>
                <a:spcPts val="0"/>
              </a:spcBef>
              <a:spcAft>
                <a:spcPts val="0"/>
              </a:spcAft>
              <a:buClr>
                <a:schemeClr val="dk1"/>
              </a:buClr>
              <a:buSzPts val="1400"/>
              <a:buFont typeface="Calibri"/>
              <a:buChar char="➔"/>
            </a:pPr>
            <a:r>
              <a:rPr lang="en-US"/>
              <a:t>Another </a:t>
            </a:r>
            <a:r>
              <a:rPr lang="en-US">
                <a:solidFill>
                  <a:schemeClr val="dk1"/>
                </a:solidFill>
              </a:rPr>
              <a:t>data point that takes time to shift is typically attendance and grades, since this requires the shifts in discipline and student support, and instruction to lead to a shift in school culture</a:t>
            </a:r>
            <a:r>
              <a:rPr lang="en-US"/>
              <a:t>.</a:t>
            </a:r>
            <a:endParaRPr>
              <a:solidFill>
                <a:schemeClr val="dk1"/>
              </a:solidFill>
            </a:endParaRPr>
          </a:p>
          <a:p>
            <a:pPr marL="457200" lvl="0" indent="-304800" algn="l" rtl="0">
              <a:lnSpc>
                <a:spcPct val="150000"/>
              </a:lnSpc>
              <a:spcBef>
                <a:spcPts val="0"/>
              </a:spcBef>
              <a:spcAft>
                <a:spcPts val="0"/>
              </a:spcAft>
              <a:buClr>
                <a:schemeClr val="dk1"/>
              </a:buClr>
              <a:buSzPts val="1200"/>
              <a:buFont typeface="Calibri"/>
              <a:buAutoNum type="arabicPeriod"/>
            </a:pPr>
            <a:r>
              <a:rPr lang="en-US">
                <a:solidFill>
                  <a:schemeClr val="dk1"/>
                </a:solidFill>
              </a:rPr>
              <a:t>There is an urgency</a:t>
            </a:r>
            <a:r>
              <a:rPr lang="en-US"/>
              <a:t> in districts</a:t>
            </a:r>
            <a:r>
              <a:rPr lang="en-US">
                <a:solidFill>
                  <a:schemeClr val="dk1"/>
                </a:solidFill>
              </a:rPr>
              <a:t> to improv</a:t>
            </a:r>
            <a:r>
              <a:rPr lang="en-US"/>
              <a:t>e</a:t>
            </a:r>
            <a:r>
              <a:rPr lang="en-US">
                <a:solidFill>
                  <a:schemeClr val="dk1"/>
                </a:solidFill>
              </a:rPr>
              <a:t> student outcomes, and it is critical to stay the course and understand systems change requires time before we see a complete shift in the data. </a:t>
            </a:r>
            <a:endParaRPr>
              <a:solidFill>
                <a:schemeClr val="dk1"/>
              </a:solidFill>
            </a:endParaRPr>
          </a:p>
          <a:p>
            <a:pPr marL="0" lvl="0" indent="0" algn="l" rtl="0">
              <a:lnSpc>
                <a:spcPct val="150000"/>
              </a:lnSpc>
              <a:spcBef>
                <a:spcPts val="0"/>
              </a:spcBef>
              <a:spcAft>
                <a:spcPts val="0"/>
              </a:spcAft>
              <a:buClr>
                <a:schemeClr val="dk1"/>
              </a:buClr>
              <a:buSzPts val="1100"/>
              <a:buFont typeface="Arial"/>
              <a:buNone/>
            </a:pPr>
            <a:endParaRPr sz="1000">
              <a:solidFill>
                <a:schemeClr val="hlink"/>
              </a:solidFill>
              <a:latin typeface="Montserrat"/>
              <a:ea typeface="Montserrat"/>
              <a:cs typeface="Montserrat"/>
              <a:sym typeface="Montserrat"/>
            </a:endParaRPr>
          </a:p>
          <a:p>
            <a:pPr marL="457200" lvl="0" indent="0" algn="l" rtl="0">
              <a:lnSpc>
                <a:spcPct val="100000"/>
              </a:lnSpc>
              <a:spcBef>
                <a:spcPts val="0"/>
              </a:spcBef>
              <a:spcAft>
                <a:spcPts val="0"/>
              </a:spcAft>
              <a:buSzPts val="1100"/>
              <a:buNone/>
            </a:pPr>
            <a:endParaRPr sz="1000">
              <a:latin typeface="Montserrat"/>
              <a:ea typeface="Montserrat"/>
              <a:cs typeface="Montserrat"/>
              <a:sym typeface="Montserra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SzPts val="1200"/>
              <a:buAutoNum type="arabicPeriod"/>
            </a:pPr>
            <a:r>
              <a:rPr lang="en-US"/>
              <a:t>Some districts find developing or revising a current Code of Conduct to be too big of an effort to start with.</a:t>
            </a:r>
            <a:endParaRPr/>
          </a:p>
          <a:p>
            <a:pPr marL="457200" lvl="0" indent="-304800" algn="l" rtl="0">
              <a:lnSpc>
                <a:spcPct val="100000"/>
              </a:lnSpc>
              <a:spcBef>
                <a:spcPts val="0"/>
              </a:spcBef>
              <a:spcAft>
                <a:spcPts val="0"/>
              </a:spcAft>
              <a:buSzPts val="1200"/>
              <a:buAutoNum type="arabicPeriod"/>
            </a:pPr>
            <a:r>
              <a:rPr lang="en-US"/>
              <a:t>There are other entry points in reducing disproportional discipline practices and increasing equitable classroom and school-wide practices that will support the growth and development of each and every student.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Larry: There were no talking points on this slide. Do these make sense?  YES, THESE MAKE SENSE</a:t>
            </a:r>
            <a:endParaRPr/>
          </a:p>
        </p:txBody>
      </p:sp>
      <p:sp>
        <p:nvSpPr>
          <p:cNvPr id="572" name="Google Shape;572;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endParaRPr strike="sngStrike"/>
          </a:p>
          <a:p>
            <a:pPr marL="457200" lvl="0" indent="-304800" algn="l" rtl="0">
              <a:lnSpc>
                <a:spcPct val="100000"/>
              </a:lnSpc>
              <a:spcBef>
                <a:spcPts val="0"/>
              </a:spcBef>
              <a:spcAft>
                <a:spcPts val="0"/>
              </a:spcAft>
              <a:buSzPts val="1200"/>
              <a:buAutoNum type="arabicPeriod"/>
            </a:pPr>
            <a:r>
              <a:rPr lang="en-US"/>
              <a:t>Subgroups of children and adolescents are significantly impacted by exclusionary punishments, which result in higher dropout rates, loss of instructional time, attendance issues, students being at-risk in their communities, and students entering the juvenile justice system.</a:t>
            </a:r>
            <a:endParaRPr/>
          </a:p>
          <a:p>
            <a:pPr marL="457200" lvl="0" indent="-304800" algn="l" rtl="0">
              <a:lnSpc>
                <a:spcPct val="100000"/>
              </a:lnSpc>
              <a:spcBef>
                <a:spcPts val="0"/>
              </a:spcBef>
              <a:spcAft>
                <a:spcPts val="0"/>
              </a:spcAft>
              <a:buClr>
                <a:schemeClr val="dk1"/>
              </a:buClr>
              <a:buSzPts val="1200"/>
              <a:buAutoNum type="arabicPeriod"/>
            </a:pPr>
            <a:r>
              <a:rPr lang="en-US"/>
              <a:t>Nationally, students of color are roughly 2.5 times more likely to receive exclusionary punishment according to recent DOE data.  Special education students are another subgroup that typically receive higher rates of exclusionary punishment than their peers.</a:t>
            </a:r>
            <a:endParaRPr strike="sngStrike"/>
          </a:p>
          <a:p>
            <a:pPr marL="457200" lvl="0" indent="-304800" algn="l" rtl="0">
              <a:lnSpc>
                <a:spcPct val="100000"/>
              </a:lnSpc>
              <a:spcBef>
                <a:spcPts val="0"/>
              </a:spcBef>
              <a:spcAft>
                <a:spcPts val="0"/>
              </a:spcAft>
              <a:buClr>
                <a:schemeClr val="dk1"/>
              </a:buClr>
              <a:buSzPts val="1200"/>
              <a:buAutoNum type="arabicPeriod"/>
            </a:pPr>
            <a:r>
              <a:rPr lang="en-US"/>
              <a:t>Educators hold a collective responsibility to disrupt disproportional discipline practices to ensure that each and every student has access to a quality education.</a:t>
            </a:r>
            <a:endParaRPr/>
          </a:p>
          <a:p>
            <a:pPr marL="457200" lvl="0" indent="0" algn="l" rtl="0">
              <a:lnSpc>
                <a:spcPct val="100000"/>
              </a:lnSpc>
              <a:spcBef>
                <a:spcPts val="0"/>
              </a:spcBef>
              <a:spcAft>
                <a:spcPts val="0"/>
              </a:spcAft>
              <a:buSzPts val="1400"/>
              <a:buNone/>
            </a:pPr>
            <a:endParaRPr strike="sngStrike"/>
          </a:p>
          <a:p>
            <a:pPr marL="457200" lvl="0" indent="0" algn="l" rtl="0">
              <a:lnSpc>
                <a:spcPct val="150000"/>
              </a:lnSpc>
              <a:spcBef>
                <a:spcPts val="0"/>
              </a:spcBef>
              <a:spcAft>
                <a:spcPts val="0"/>
              </a:spcAft>
              <a:buSzPts val="1400"/>
              <a:buNone/>
            </a:pPr>
            <a:endParaRPr/>
          </a:p>
        </p:txBody>
      </p:sp>
      <p:sp>
        <p:nvSpPr>
          <p:cNvPr id="285" name="Google Shape;28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fa9b81c60e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2fa9b81c60e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AutoNum type="arabicPeriod"/>
            </a:pPr>
            <a:r>
              <a:rPr lang="en-US"/>
              <a:t>One significant variable that deeply plays into discretionary discipline practices are the biases we bring to our responses with students.</a:t>
            </a:r>
            <a:endParaRPr/>
          </a:p>
          <a:p>
            <a:pPr marL="457200" lvl="0" indent="-304800" algn="l" rtl="0">
              <a:lnSpc>
                <a:spcPct val="100000"/>
              </a:lnSpc>
              <a:spcBef>
                <a:spcPts val="0"/>
              </a:spcBef>
              <a:spcAft>
                <a:spcPts val="0"/>
              </a:spcAft>
              <a:buClr>
                <a:schemeClr val="dk1"/>
              </a:buClr>
              <a:buSzPts val="1200"/>
              <a:buAutoNum type="arabicPeriod"/>
            </a:pPr>
            <a:r>
              <a:rPr lang="en-US"/>
              <a:t>Racial bias, a socially constructed bias, is where we sort racial groups and think that some racial groups are less worthy of our care and attention.</a:t>
            </a:r>
            <a:endParaRPr/>
          </a:p>
          <a:p>
            <a:pPr marL="457200" lvl="0" indent="0" algn="l" rtl="0">
              <a:lnSpc>
                <a:spcPct val="100000"/>
              </a:lnSpc>
              <a:spcBef>
                <a:spcPts val="0"/>
              </a:spcBef>
              <a:spcAft>
                <a:spcPts val="0"/>
              </a:spcAft>
              <a:buSzPts val="1400"/>
              <a:buNone/>
            </a:pPr>
            <a:endParaRPr/>
          </a:p>
        </p:txBody>
      </p:sp>
      <p:sp>
        <p:nvSpPr>
          <p:cNvPr id="320" name="Google Shape;320;g2fa9b81c60e_0_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SzPts val="1200"/>
              <a:buFont typeface="Calibri"/>
              <a:buAutoNum type="arabicPeriod"/>
            </a:pPr>
            <a:r>
              <a:rPr lang="en-US"/>
              <a:t>Revising a Code of Character, Conduct, and Support is morally urgent work and courageous work.</a:t>
            </a:r>
            <a:endParaRPr/>
          </a:p>
          <a:p>
            <a:pPr marL="457200" lvl="0" indent="0" algn="l" rtl="0">
              <a:lnSpc>
                <a:spcPct val="100000"/>
              </a:lnSpc>
              <a:spcBef>
                <a:spcPts val="0"/>
              </a:spcBef>
              <a:spcAft>
                <a:spcPts val="0"/>
              </a:spcAft>
              <a:buSzPts val="1400"/>
              <a:buNone/>
            </a:pPr>
            <a:endParaRPr strike="sngStrike"/>
          </a:p>
          <a:p>
            <a:pPr marL="457200" lvl="0" indent="0" algn="l" rtl="0">
              <a:lnSpc>
                <a:spcPct val="100000"/>
              </a:lnSpc>
              <a:spcBef>
                <a:spcPts val="0"/>
              </a:spcBef>
              <a:spcAft>
                <a:spcPts val="0"/>
              </a:spcAft>
              <a:buSzPts val="1400"/>
              <a:buNone/>
            </a:pPr>
            <a:endParaRPr/>
          </a:p>
        </p:txBody>
      </p:sp>
      <p:sp>
        <p:nvSpPr>
          <p:cNvPr id="341" name="Google Shape;341;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SzPts val="1200"/>
              <a:buFont typeface="Calibri"/>
              <a:buAutoNum type="arabicPeriod"/>
            </a:pPr>
            <a:r>
              <a:rPr lang="en-US"/>
              <a:t>Data on disproportionality points to a systemic problem, and systemic problems require systemic solutions.</a:t>
            </a:r>
            <a:endParaRPr/>
          </a:p>
          <a:p>
            <a:pPr marL="457200" lvl="0" indent="-304800" algn="l" rtl="0">
              <a:lnSpc>
                <a:spcPct val="100000"/>
              </a:lnSpc>
              <a:spcBef>
                <a:spcPts val="0"/>
              </a:spcBef>
              <a:spcAft>
                <a:spcPts val="0"/>
              </a:spcAft>
              <a:buSzPts val="1200"/>
              <a:buAutoNum type="arabicPeriod"/>
            </a:pPr>
            <a:r>
              <a:rPr lang="en-US"/>
              <a:t>These gears are interdependent and require shifts in mindsets and practices to address inequities.</a:t>
            </a:r>
            <a:endParaRPr/>
          </a:p>
          <a:p>
            <a:pPr marL="457200" marR="0" lvl="0" indent="0" algn="l" rtl="0">
              <a:lnSpc>
                <a:spcPct val="100000"/>
              </a:lnSpc>
              <a:spcBef>
                <a:spcPts val="0"/>
              </a:spcBef>
              <a:spcAft>
                <a:spcPts val="0"/>
              </a:spcAft>
              <a:buSzPts val="1400"/>
              <a:buNone/>
            </a:pPr>
            <a:endParaRPr strike="sngStrike"/>
          </a:p>
        </p:txBody>
      </p:sp>
      <p:sp>
        <p:nvSpPr>
          <p:cNvPr id="365" name="Google Shape;36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A  key lever to address disproportional disciplinary practices is to implement a systemic approach to restorative and equitable discipline by rethinking/revising a district’s Code of Character, Conduct, and Support.</a:t>
            </a:r>
            <a:endParaRPr strike="sngStrike"/>
          </a:p>
          <a:p>
            <a:pPr marL="0" marR="0" lvl="0" indent="0" algn="l" rtl="0">
              <a:lnSpc>
                <a:spcPct val="100000"/>
              </a:lnSpc>
              <a:spcBef>
                <a:spcPts val="0"/>
              </a:spcBef>
              <a:spcAft>
                <a:spcPts val="0"/>
              </a:spcAft>
              <a:buSzPts val="1400"/>
              <a:buNone/>
            </a:pPr>
            <a:endParaRPr strike="sngStrike"/>
          </a:p>
          <a:p>
            <a:pPr marL="0" marR="0" lvl="0" indent="0" algn="l" rtl="0">
              <a:lnSpc>
                <a:spcPct val="100000"/>
              </a:lnSpc>
              <a:spcBef>
                <a:spcPts val="0"/>
              </a:spcBef>
              <a:spcAft>
                <a:spcPts val="0"/>
              </a:spcAft>
              <a:buSzPts val="1400"/>
              <a:buNone/>
            </a:pPr>
            <a:endParaRPr strike="sngStrike"/>
          </a:p>
        </p:txBody>
      </p:sp>
      <p:sp>
        <p:nvSpPr>
          <p:cNvPr id="371" name="Google Shape;37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AutoNum type="arabicPeriod"/>
            </a:pPr>
            <a:r>
              <a:rPr lang="en-US"/>
              <a:t>A Code of Character, Conduct, and Support has the potential to be the north star for equitable practices in a district.</a:t>
            </a:r>
            <a:endParaRPr/>
          </a:p>
          <a:p>
            <a:pPr marL="457200" lvl="0" indent="-317500" algn="l" rtl="0">
              <a:lnSpc>
                <a:spcPct val="100000"/>
              </a:lnSpc>
              <a:spcBef>
                <a:spcPts val="0"/>
              </a:spcBef>
              <a:spcAft>
                <a:spcPts val="0"/>
              </a:spcAft>
              <a:buSzPts val="1400"/>
              <a:buAutoNum type="arabicPeriod"/>
            </a:pPr>
            <a:r>
              <a:rPr lang="en-US"/>
              <a:t>Clarity on the goals is essential to shifting practice among school and district staff, which in turn shifts outcomes for students.</a:t>
            </a:r>
            <a:endParaRPr/>
          </a:p>
          <a:p>
            <a:pPr marL="457200" lvl="0" indent="-317500" algn="l" rtl="0">
              <a:lnSpc>
                <a:spcPct val="100000"/>
              </a:lnSpc>
              <a:spcBef>
                <a:spcPts val="0"/>
              </a:spcBef>
              <a:spcAft>
                <a:spcPts val="0"/>
              </a:spcAft>
              <a:buSzPts val="1400"/>
              <a:buAutoNum type="arabicPeriod"/>
            </a:pPr>
            <a:r>
              <a:rPr lang="en-US"/>
              <a:t>These five impact goals inspire change, support accountability, and ensure that each and every student is supported, valued, and care for.</a:t>
            </a:r>
            <a:endParaRPr/>
          </a:p>
          <a:p>
            <a:pPr marL="457200" lvl="0" indent="-317500" algn="l" rtl="0">
              <a:lnSpc>
                <a:spcPct val="100000"/>
              </a:lnSpc>
              <a:spcBef>
                <a:spcPts val="0"/>
              </a:spcBef>
              <a:spcAft>
                <a:spcPts val="0"/>
              </a:spcAft>
              <a:buSzPts val="1400"/>
              <a:buAutoNum type="arabicPeriod"/>
            </a:pPr>
            <a:r>
              <a:rPr lang="en-US"/>
              <a:t>Progress towards these goals is measured through a dashboard that is created as part of the Code development process.</a:t>
            </a:r>
            <a:endParaRPr/>
          </a:p>
          <a:p>
            <a:pPr marL="457200" lvl="0" indent="0" algn="l" rtl="0">
              <a:lnSpc>
                <a:spcPct val="100000"/>
              </a:lnSpc>
              <a:spcBef>
                <a:spcPts val="0"/>
              </a:spcBef>
              <a:spcAft>
                <a:spcPts val="0"/>
              </a:spcAft>
              <a:buSzPts val="1400"/>
              <a:buNone/>
            </a:pPr>
            <a:endParaRPr strike="sngStrike"/>
          </a:p>
        </p:txBody>
      </p:sp>
      <p:sp>
        <p:nvSpPr>
          <p:cNvPr id="378" name="Google Shape;37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AutoNum type="arabicPeriod"/>
            </a:pPr>
            <a:r>
              <a:rPr lang="en-US"/>
              <a:t>Promotion and prevention strategies in the classroom are foundational for students.</a:t>
            </a:r>
            <a:endParaRPr/>
          </a:p>
          <a:p>
            <a:pPr marL="457200" lvl="0" indent="0" algn="l" rtl="0">
              <a:lnSpc>
                <a:spcPct val="100000"/>
              </a:lnSpc>
              <a:spcBef>
                <a:spcPts val="0"/>
              </a:spcBef>
              <a:spcAft>
                <a:spcPts val="0"/>
              </a:spcAft>
              <a:buSzPts val="1400"/>
              <a:buNone/>
            </a:pPr>
            <a:endParaRPr strike="sngStrike"/>
          </a:p>
        </p:txBody>
      </p:sp>
      <p:sp>
        <p:nvSpPr>
          <p:cNvPr id="392" name="Google Shape;39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2">
  <p:cSld name="CUSTOM_63">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428625" y="1844375"/>
            <a:ext cx="4598100" cy="126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000"/>
              <a:buNone/>
              <a:defRPr sz="40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0"/>
          <p:cNvSpPr txBox="1">
            <a:spLocks noGrp="1"/>
          </p:cNvSpPr>
          <p:nvPr>
            <p:ph type="subTitle" idx="1"/>
          </p:nvPr>
        </p:nvSpPr>
        <p:spPr>
          <a:xfrm>
            <a:off x="519575" y="3338075"/>
            <a:ext cx="4286100" cy="558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storative Interventions">
  <p:cSld name="CUSTOM_22">
    <p:bg>
      <p:bgPr>
        <a:blipFill>
          <a:blip r:embed="rId2">
            <a:alphaModFix/>
          </a:blip>
          <a:stretch>
            <a:fillRect/>
          </a:stretch>
        </a:blipFill>
        <a:effectLst/>
      </p:bgPr>
    </p:bg>
    <p:spTree>
      <p:nvGrpSpPr>
        <p:cNvPr id="1" name="Shape 3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losing Loop">
  <p:cSld name="CUSTOM_24">
    <p:bg>
      <p:bgPr>
        <a:blipFill>
          <a:blip r:embed="rId2">
            <a:alphaModFix/>
          </a:blip>
          <a:stretch>
            <a:fillRect/>
          </a:stretch>
        </a:blip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7">
  <p:cSld name="CUSTOM_65">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41"/>
          <p:cNvSpPr txBox="1">
            <a:spLocks noGrp="1"/>
          </p:cNvSpPr>
          <p:nvPr>
            <p:ph type="title"/>
          </p:nvPr>
        </p:nvSpPr>
        <p:spPr>
          <a:xfrm>
            <a:off x="257875" y="114350"/>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41"/>
          <p:cNvSpPr txBox="1">
            <a:spLocks noGrp="1"/>
          </p:cNvSpPr>
          <p:nvPr>
            <p:ph type="title" idx="2"/>
          </p:nvPr>
        </p:nvSpPr>
        <p:spPr>
          <a:xfrm>
            <a:off x="284150" y="73875"/>
            <a:ext cx="8520600" cy="784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ata Slide 2">
  <p:cSld name="CUSTOM_29">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42"/>
          <p:cNvSpPr>
            <a:spLocks noGrp="1"/>
          </p:cNvSpPr>
          <p:nvPr>
            <p:ph type="pic" idx="2"/>
          </p:nvPr>
        </p:nvSpPr>
        <p:spPr>
          <a:xfrm>
            <a:off x="636450" y="1805425"/>
            <a:ext cx="4143300" cy="2259900"/>
          </a:xfrm>
          <a:prstGeom prst="rect">
            <a:avLst/>
          </a:prstGeom>
          <a:noFill/>
          <a:ln>
            <a:noFill/>
          </a:ln>
        </p:spPr>
      </p:sp>
      <p:sp>
        <p:nvSpPr>
          <p:cNvPr id="45" name="Google Shape;45;p42"/>
          <p:cNvSpPr txBox="1">
            <a:spLocks noGrp="1"/>
          </p:cNvSpPr>
          <p:nvPr>
            <p:ph type="title"/>
          </p:nvPr>
        </p:nvSpPr>
        <p:spPr>
          <a:xfrm>
            <a:off x="545525" y="181850"/>
            <a:ext cx="5974800" cy="9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24494"/>
              </a:buClr>
              <a:buSzPts val="3200"/>
              <a:buNone/>
              <a:defRPr sz="3200" b="1">
                <a:solidFill>
                  <a:srgbClr val="024494"/>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46" name="Google Shape;46;p42"/>
          <p:cNvSpPr txBox="1">
            <a:spLocks noGrp="1"/>
          </p:cNvSpPr>
          <p:nvPr>
            <p:ph type="subTitle" idx="1"/>
          </p:nvPr>
        </p:nvSpPr>
        <p:spPr>
          <a:xfrm>
            <a:off x="545525" y="1233925"/>
            <a:ext cx="4377300" cy="266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1800"/>
              <a:buNone/>
              <a:defRPr>
                <a:solidFill>
                  <a:srgbClr val="024494"/>
                </a:solidFill>
              </a:defRPr>
            </a:lvl1pPr>
            <a:lvl2pPr lvl="1" algn="l">
              <a:lnSpc>
                <a:spcPct val="115000"/>
              </a:lnSpc>
              <a:spcBef>
                <a:spcPts val="0"/>
              </a:spcBef>
              <a:spcAft>
                <a:spcPts val="0"/>
              </a:spcAft>
              <a:buClr>
                <a:srgbClr val="024494"/>
              </a:buClr>
              <a:buSzPts val="1400"/>
              <a:buNone/>
              <a:defRPr>
                <a:solidFill>
                  <a:srgbClr val="024494"/>
                </a:solidFill>
              </a:defRPr>
            </a:lvl2pPr>
            <a:lvl3pPr lvl="2" algn="l">
              <a:lnSpc>
                <a:spcPct val="115000"/>
              </a:lnSpc>
              <a:spcBef>
                <a:spcPts val="0"/>
              </a:spcBef>
              <a:spcAft>
                <a:spcPts val="0"/>
              </a:spcAft>
              <a:buClr>
                <a:srgbClr val="024494"/>
              </a:buClr>
              <a:buSzPts val="1400"/>
              <a:buNone/>
              <a:defRPr>
                <a:solidFill>
                  <a:srgbClr val="024494"/>
                </a:solidFill>
              </a:defRPr>
            </a:lvl3pPr>
            <a:lvl4pPr lvl="3" algn="l">
              <a:lnSpc>
                <a:spcPct val="115000"/>
              </a:lnSpc>
              <a:spcBef>
                <a:spcPts val="0"/>
              </a:spcBef>
              <a:spcAft>
                <a:spcPts val="0"/>
              </a:spcAft>
              <a:buClr>
                <a:srgbClr val="024494"/>
              </a:buClr>
              <a:buSzPts val="1400"/>
              <a:buNone/>
              <a:defRPr>
                <a:solidFill>
                  <a:srgbClr val="024494"/>
                </a:solidFill>
              </a:defRPr>
            </a:lvl4pPr>
            <a:lvl5pPr lvl="4" algn="l">
              <a:lnSpc>
                <a:spcPct val="115000"/>
              </a:lnSpc>
              <a:spcBef>
                <a:spcPts val="0"/>
              </a:spcBef>
              <a:spcAft>
                <a:spcPts val="0"/>
              </a:spcAft>
              <a:buClr>
                <a:srgbClr val="024494"/>
              </a:buClr>
              <a:buSzPts val="1400"/>
              <a:buNone/>
              <a:defRPr>
                <a:solidFill>
                  <a:srgbClr val="024494"/>
                </a:solidFill>
              </a:defRPr>
            </a:lvl5pPr>
            <a:lvl6pPr lvl="5" algn="l">
              <a:lnSpc>
                <a:spcPct val="115000"/>
              </a:lnSpc>
              <a:spcBef>
                <a:spcPts val="0"/>
              </a:spcBef>
              <a:spcAft>
                <a:spcPts val="0"/>
              </a:spcAft>
              <a:buClr>
                <a:srgbClr val="024494"/>
              </a:buClr>
              <a:buSzPts val="1400"/>
              <a:buNone/>
              <a:defRPr>
                <a:solidFill>
                  <a:srgbClr val="024494"/>
                </a:solidFill>
              </a:defRPr>
            </a:lvl6pPr>
            <a:lvl7pPr lvl="6" algn="l">
              <a:lnSpc>
                <a:spcPct val="115000"/>
              </a:lnSpc>
              <a:spcBef>
                <a:spcPts val="0"/>
              </a:spcBef>
              <a:spcAft>
                <a:spcPts val="0"/>
              </a:spcAft>
              <a:buClr>
                <a:srgbClr val="024494"/>
              </a:buClr>
              <a:buSzPts val="1400"/>
              <a:buNone/>
              <a:defRPr>
                <a:solidFill>
                  <a:srgbClr val="024494"/>
                </a:solidFill>
              </a:defRPr>
            </a:lvl7pPr>
            <a:lvl8pPr lvl="7" algn="l">
              <a:lnSpc>
                <a:spcPct val="115000"/>
              </a:lnSpc>
              <a:spcBef>
                <a:spcPts val="0"/>
              </a:spcBef>
              <a:spcAft>
                <a:spcPts val="0"/>
              </a:spcAft>
              <a:buClr>
                <a:srgbClr val="024494"/>
              </a:buClr>
              <a:buSzPts val="1400"/>
              <a:buNone/>
              <a:defRPr>
                <a:solidFill>
                  <a:srgbClr val="024494"/>
                </a:solidFill>
              </a:defRPr>
            </a:lvl8pPr>
            <a:lvl9pPr lvl="8" algn="l">
              <a:lnSpc>
                <a:spcPct val="115000"/>
              </a:lnSpc>
              <a:spcBef>
                <a:spcPts val="0"/>
              </a:spcBef>
              <a:spcAft>
                <a:spcPts val="0"/>
              </a:spcAft>
              <a:buClr>
                <a:srgbClr val="024494"/>
              </a:buClr>
              <a:buSzPts val="1400"/>
              <a:buNone/>
              <a:defRPr>
                <a:solidFill>
                  <a:srgbClr val="024494"/>
                </a:solidFill>
              </a:defRPr>
            </a:lvl9pPr>
          </a:lstStyle>
          <a:p>
            <a:endParaRPr/>
          </a:p>
        </p:txBody>
      </p:sp>
      <p:cxnSp>
        <p:nvCxnSpPr>
          <p:cNvPr id="47" name="Google Shape;47;p42"/>
          <p:cNvCxnSpPr/>
          <p:nvPr/>
        </p:nvCxnSpPr>
        <p:spPr>
          <a:xfrm>
            <a:off x="5221425" y="2389900"/>
            <a:ext cx="3585000" cy="0"/>
          </a:xfrm>
          <a:prstGeom prst="straightConnector1">
            <a:avLst/>
          </a:prstGeom>
          <a:noFill/>
          <a:ln w="9525" cap="flat" cmpd="sng">
            <a:solidFill>
              <a:schemeClr val="dk2"/>
            </a:solidFill>
            <a:prstDash val="solid"/>
            <a:round/>
            <a:headEnd type="none" w="sm" len="sm"/>
            <a:tailEnd type="none" w="sm" len="sm"/>
          </a:ln>
        </p:spPr>
      </p:cxnSp>
      <p:cxnSp>
        <p:nvCxnSpPr>
          <p:cNvPr id="48" name="Google Shape;48;p42"/>
          <p:cNvCxnSpPr/>
          <p:nvPr/>
        </p:nvCxnSpPr>
        <p:spPr>
          <a:xfrm>
            <a:off x="5221425" y="3321625"/>
            <a:ext cx="3585000" cy="0"/>
          </a:xfrm>
          <a:prstGeom prst="straightConnector1">
            <a:avLst/>
          </a:prstGeom>
          <a:noFill/>
          <a:ln w="9525" cap="flat" cmpd="sng">
            <a:solidFill>
              <a:schemeClr val="dk2"/>
            </a:solidFill>
            <a:prstDash val="solid"/>
            <a:round/>
            <a:headEnd type="none" w="sm" len="sm"/>
            <a:tailEnd type="none" w="sm" len="sm"/>
          </a:ln>
        </p:spPr>
      </p:cxnSp>
      <p:sp>
        <p:nvSpPr>
          <p:cNvPr id="49" name="Google Shape;49;p42"/>
          <p:cNvSpPr txBox="1">
            <a:spLocks noGrp="1"/>
          </p:cNvSpPr>
          <p:nvPr>
            <p:ph type="subTitle" idx="3"/>
          </p:nvPr>
        </p:nvSpPr>
        <p:spPr>
          <a:xfrm>
            <a:off x="5221425" y="1571600"/>
            <a:ext cx="3221100" cy="66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0" name="Google Shape;50;p42"/>
          <p:cNvSpPr txBox="1">
            <a:spLocks noGrp="1"/>
          </p:cNvSpPr>
          <p:nvPr>
            <p:ph type="subTitle" idx="4"/>
          </p:nvPr>
        </p:nvSpPr>
        <p:spPr>
          <a:xfrm>
            <a:off x="5221425" y="2545800"/>
            <a:ext cx="3221100" cy="66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1" name="Google Shape;51;p42"/>
          <p:cNvSpPr txBox="1">
            <a:spLocks noGrp="1"/>
          </p:cNvSpPr>
          <p:nvPr>
            <p:ph type="subTitle" idx="5"/>
          </p:nvPr>
        </p:nvSpPr>
        <p:spPr>
          <a:xfrm>
            <a:off x="5221425" y="3435050"/>
            <a:ext cx="3221100" cy="66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2" name="Google Shape;52;p42"/>
          <p:cNvSpPr txBox="1">
            <a:spLocks noGrp="1"/>
          </p:cNvSpPr>
          <p:nvPr>
            <p:ph type="subTitle" idx="6"/>
          </p:nvPr>
        </p:nvSpPr>
        <p:spPr>
          <a:xfrm>
            <a:off x="184450" y="4637100"/>
            <a:ext cx="1649400" cy="506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100"/>
              <a:buNone/>
              <a:defRPr sz="11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6">
  <p:cSld name="CUSTOM_5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43"/>
          <p:cNvSpPr>
            <a:spLocks noGrp="1"/>
          </p:cNvSpPr>
          <p:nvPr>
            <p:ph type="pic" idx="2"/>
          </p:nvPr>
        </p:nvSpPr>
        <p:spPr>
          <a:xfrm>
            <a:off x="2877900" y="339750"/>
            <a:ext cx="3388200" cy="3029400"/>
          </a:xfrm>
          <a:prstGeom prst="rect">
            <a:avLst/>
          </a:prstGeom>
          <a:noFill/>
          <a:ln>
            <a:noFill/>
          </a:ln>
        </p:spPr>
      </p:sp>
      <p:sp>
        <p:nvSpPr>
          <p:cNvPr id="55" name="Google Shape;55;p43"/>
          <p:cNvSpPr txBox="1">
            <a:spLocks noGrp="1"/>
          </p:cNvSpPr>
          <p:nvPr>
            <p:ph type="title"/>
          </p:nvPr>
        </p:nvSpPr>
        <p:spPr>
          <a:xfrm>
            <a:off x="565050" y="3740725"/>
            <a:ext cx="8013900" cy="80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000"/>
              <a:buNone/>
              <a:defRPr sz="4000" b="1">
                <a:solidFill>
                  <a:schemeClr val="lt1"/>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56" name="Google Shape;56;p43"/>
          <p:cNvSpPr txBox="1">
            <a:spLocks noGrp="1"/>
          </p:cNvSpPr>
          <p:nvPr>
            <p:ph type="subTitle" idx="1"/>
          </p:nvPr>
        </p:nvSpPr>
        <p:spPr>
          <a:xfrm>
            <a:off x="2234050" y="4494075"/>
            <a:ext cx="4623900" cy="4677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Blue Top">
  <p:cSld name="CUSTOM_62">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44"/>
          <p:cNvSpPr txBox="1">
            <a:spLocks noGrp="1"/>
          </p:cNvSpPr>
          <p:nvPr>
            <p:ph type="title"/>
          </p:nvPr>
        </p:nvSpPr>
        <p:spPr>
          <a:xfrm>
            <a:off x="311700" y="452725"/>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3600"/>
              <a:buNone/>
              <a:defRPr sz="3600" b="1">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9" name="Google Shape;59;p44"/>
          <p:cNvSpPr txBox="1">
            <a:spLocks noGrp="1"/>
          </p:cNvSpPr>
          <p:nvPr>
            <p:ph type="subTitle" idx="1"/>
          </p:nvPr>
        </p:nvSpPr>
        <p:spPr>
          <a:xfrm>
            <a:off x="1156325" y="2173250"/>
            <a:ext cx="6495000" cy="22059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024494"/>
              </a:buClr>
              <a:buSzPts val="1800"/>
              <a:buNone/>
              <a:defRPr>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ign in Blank">
  <p:cSld name="CUSTOM_33">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45"/>
          <p:cNvSpPr txBox="1">
            <a:spLocks noGrp="1"/>
          </p:cNvSpPr>
          <p:nvPr>
            <p:ph type="title"/>
          </p:nvPr>
        </p:nvSpPr>
        <p:spPr>
          <a:xfrm>
            <a:off x="701375" y="1350825"/>
            <a:ext cx="4805700" cy="1311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000"/>
              <a:buNone/>
              <a:defRPr sz="4000" b="1">
                <a:solidFill>
                  <a:schemeClr val="lt1"/>
                </a:solidFill>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62" name="Google Shape;62;p45"/>
          <p:cNvSpPr txBox="1">
            <a:spLocks noGrp="1"/>
          </p:cNvSpPr>
          <p:nvPr>
            <p:ph type="subTitle" idx="1"/>
          </p:nvPr>
        </p:nvSpPr>
        <p:spPr>
          <a:xfrm>
            <a:off x="701375" y="2870500"/>
            <a:ext cx="4623900" cy="5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 Right Arrow">
  <p:cSld name="CUSTOM_61">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46"/>
          <p:cNvSpPr txBox="1">
            <a:spLocks noGrp="1"/>
          </p:cNvSpPr>
          <p:nvPr>
            <p:ph type="title"/>
          </p:nvPr>
        </p:nvSpPr>
        <p:spPr>
          <a:xfrm>
            <a:off x="407575" y="195825"/>
            <a:ext cx="72858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3600"/>
              <a:buNone/>
              <a:defRPr sz="3600" b="1">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5" name="Google Shape;65;p46"/>
          <p:cNvSpPr txBox="1">
            <a:spLocks noGrp="1"/>
          </p:cNvSpPr>
          <p:nvPr>
            <p:ph type="subTitle" idx="1"/>
          </p:nvPr>
        </p:nvSpPr>
        <p:spPr>
          <a:xfrm>
            <a:off x="1338750" y="1316325"/>
            <a:ext cx="6466500" cy="2670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1800"/>
              <a:buNone/>
              <a:defRPr>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66" name="Google Shape;66;p46"/>
          <p:cNvSpPr txBox="1">
            <a:spLocks noGrp="1"/>
          </p:cNvSpPr>
          <p:nvPr>
            <p:ph type="subTitle" idx="2"/>
          </p:nvPr>
        </p:nvSpPr>
        <p:spPr>
          <a:xfrm>
            <a:off x="57650" y="4767025"/>
            <a:ext cx="1990200" cy="299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rgbClr val="024494"/>
              </a:buClr>
              <a:buSzPts val="1200"/>
              <a:buNone/>
              <a:defRPr sz="1200">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Instruction 1">
  <p:cSld name="CUSTOM_39">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47"/>
          <p:cNvSpPr txBox="1">
            <a:spLocks noGrp="1"/>
          </p:cNvSpPr>
          <p:nvPr>
            <p:ph type="title"/>
          </p:nvPr>
        </p:nvSpPr>
        <p:spPr>
          <a:xfrm>
            <a:off x="203825" y="95925"/>
            <a:ext cx="7553400" cy="81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3600"/>
              <a:buNone/>
              <a:defRPr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p47"/>
          <p:cNvSpPr txBox="1">
            <a:spLocks noGrp="1"/>
          </p:cNvSpPr>
          <p:nvPr>
            <p:ph type="subTitle" idx="1"/>
          </p:nvPr>
        </p:nvSpPr>
        <p:spPr>
          <a:xfrm>
            <a:off x="1894350" y="2541775"/>
            <a:ext cx="2170200" cy="15105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8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70" name="Google Shape;70;p47"/>
          <p:cNvSpPr txBox="1">
            <a:spLocks noGrp="1"/>
          </p:cNvSpPr>
          <p:nvPr>
            <p:ph type="subTitle" idx="2"/>
          </p:nvPr>
        </p:nvSpPr>
        <p:spPr>
          <a:xfrm>
            <a:off x="5044125" y="2541775"/>
            <a:ext cx="2170200" cy="15105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8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71" name="Google Shape;71;p47"/>
          <p:cNvSpPr txBox="1">
            <a:spLocks noGrp="1"/>
          </p:cNvSpPr>
          <p:nvPr>
            <p:ph type="subTitle" idx="3"/>
          </p:nvPr>
        </p:nvSpPr>
        <p:spPr>
          <a:xfrm>
            <a:off x="119900" y="4711875"/>
            <a:ext cx="1714500" cy="371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12">
  <p:cSld name="CUSTOM_71">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48"/>
          <p:cNvSpPr txBox="1">
            <a:spLocks noGrp="1"/>
          </p:cNvSpPr>
          <p:nvPr>
            <p:ph type="title"/>
          </p:nvPr>
        </p:nvSpPr>
        <p:spPr>
          <a:xfrm>
            <a:off x="257875" y="114350"/>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4" name="Google Shape;74;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48"/>
          <p:cNvSpPr txBox="1">
            <a:spLocks noGrp="1"/>
          </p:cNvSpPr>
          <p:nvPr>
            <p:ph type="title" idx="2"/>
          </p:nvPr>
        </p:nvSpPr>
        <p:spPr>
          <a:xfrm>
            <a:off x="197075" y="88675"/>
            <a:ext cx="7262100" cy="78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48"/>
          <p:cNvSpPr txBox="1">
            <a:spLocks noGrp="1"/>
          </p:cNvSpPr>
          <p:nvPr>
            <p:ph type="subTitle" idx="1"/>
          </p:nvPr>
        </p:nvSpPr>
        <p:spPr>
          <a:xfrm>
            <a:off x="78825" y="4611404"/>
            <a:ext cx="1852500" cy="433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200"/>
              <a:buNone/>
              <a:defRPr sz="1200" b="1">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31"/>
          <p:cNvSpPr txBox="1">
            <a:spLocks noGrp="1"/>
          </p:cNvSpPr>
          <p:nvPr>
            <p:ph type="title"/>
          </p:nvPr>
        </p:nvSpPr>
        <p:spPr>
          <a:xfrm>
            <a:off x="1383300" y="1584600"/>
            <a:ext cx="6377400" cy="1454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000"/>
              <a:buNone/>
              <a:defRPr sz="4000" b="1">
                <a:solidFill>
                  <a:schemeClr val="lt1"/>
                </a:solidFill>
              </a:defRPr>
            </a:lvl1pPr>
            <a:lvl2pPr lvl="1" algn="ctr">
              <a:lnSpc>
                <a:spcPct val="100000"/>
              </a:lnSpc>
              <a:spcBef>
                <a:spcPts val="0"/>
              </a:spcBef>
              <a:spcAft>
                <a:spcPts val="0"/>
              </a:spcAft>
              <a:buClr>
                <a:schemeClr val="lt1"/>
              </a:buClr>
              <a:buSzPts val="4000"/>
              <a:buNone/>
              <a:defRPr sz="4000" b="1">
                <a:solidFill>
                  <a:schemeClr val="lt1"/>
                </a:solidFill>
              </a:defRPr>
            </a:lvl2pPr>
            <a:lvl3pPr lvl="2" algn="ctr">
              <a:lnSpc>
                <a:spcPct val="100000"/>
              </a:lnSpc>
              <a:spcBef>
                <a:spcPts val="0"/>
              </a:spcBef>
              <a:spcAft>
                <a:spcPts val="0"/>
              </a:spcAft>
              <a:buClr>
                <a:schemeClr val="lt1"/>
              </a:buClr>
              <a:buSzPts val="4000"/>
              <a:buNone/>
              <a:defRPr sz="4000" b="1">
                <a:solidFill>
                  <a:schemeClr val="lt1"/>
                </a:solidFill>
              </a:defRPr>
            </a:lvl3pPr>
            <a:lvl4pPr lvl="3" algn="ctr">
              <a:lnSpc>
                <a:spcPct val="100000"/>
              </a:lnSpc>
              <a:spcBef>
                <a:spcPts val="0"/>
              </a:spcBef>
              <a:spcAft>
                <a:spcPts val="0"/>
              </a:spcAft>
              <a:buClr>
                <a:schemeClr val="lt1"/>
              </a:buClr>
              <a:buSzPts val="4000"/>
              <a:buNone/>
              <a:defRPr sz="4000" b="1">
                <a:solidFill>
                  <a:schemeClr val="lt1"/>
                </a:solidFill>
              </a:defRPr>
            </a:lvl4pPr>
            <a:lvl5pPr lvl="4" algn="ctr">
              <a:lnSpc>
                <a:spcPct val="100000"/>
              </a:lnSpc>
              <a:spcBef>
                <a:spcPts val="0"/>
              </a:spcBef>
              <a:spcAft>
                <a:spcPts val="0"/>
              </a:spcAft>
              <a:buClr>
                <a:schemeClr val="lt1"/>
              </a:buClr>
              <a:buSzPts val="4000"/>
              <a:buNone/>
              <a:defRPr sz="4000" b="1">
                <a:solidFill>
                  <a:schemeClr val="lt1"/>
                </a:solidFill>
              </a:defRPr>
            </a:lvl5pPr>
            <a:lvl6pPr lvl="5" algn="ctr">
              <a:lnSpc>
                <a:spcPct val="100000"/>
              </a:lnSpc>
              <a:spcBef>
                <a:spcPts val="0"/>
              </a:spcBef>
              <a:spcAft>
                <a:spcPts val="0"/>
              </a:spcAft>
              <a:buClr>
                <a:schemeClr val="lt1"/>
              </a:buClr>
              <a:buSzPts val="4000"/>
              <a:buNone/>
              <a:defRPr sz="4000" b="1">
                <a:solidFill>
                  <a:schemeClr val="lt1"/>
                </a:solidFill>
              </a:defRPr>
            </a:lvl6pPr>
            <a:lvl7pPr lvl="6" algn="ctr">
              <a:lnSpc>
                <a:spcPct val="100000"/>
              </a:lnSpc>
              <a:spcBef>
                <a:spcPts val="0"/>
              </a:spcBef>
              <a:spcAft>
                <a:spcPts val="0"/>
              </a:spcAft>
              <a:buClr>
                <a:schemeClr val="lt1"/>
              </a:buClr>
              <a:buSzPts val="4000"/>
              <a:buNone/>
              <a:defRPr sz="4000" b="1">
                <a:solidFill>
                  <a:schemeClr val="lt1"/>
                </a:solidFill>
              </a:defRPr>
            </a:lvl7pPr>
            <a:lvl8pPr lvl="7" algn="ctr">
              <a:lnSpc>
                <a:spcPct val="100000"/>
              </a:lnSpc>
              <a:spcBef>
                <a:spcPts val="0"/>
              </a:spcBef>
              <a:spcAft>
                <a:spcPts val="0"/>
              </a:spcAft>
              <a:buClr>
                <a:schemeClr val="lt1"/>
              </a:buClr>
              <a:buSzPts val="4000"/>
              <a:buNone/>
              <a:defRPr sz="4000" b="1">
                <a:solidFill>
                  <a:schemeClr val="lt1"/>
                </a:solidFill>
              </a:defRPr>
            </a:lvl8pPr>
            <a:lvl9pPr lvl="8" algn="ctr">
              <a:lnSpc>
                <a:spcPct val="100000"/>
              </a:lnSpc>
              <a:spcBef>
                <a:spcPts val="0"/>
              </a:spcBef>
              <a:spcAft>
                <a:spcPts val="0"/>
              </a:spcAft>
              <a:buClr>
                <a:schemeClr val="lt1"/>
              </a:buClr>
              <a:buSzPts val="4000"/>
              <a:buNone/>
              <a:defRPr sz="4000" b="1">
                <a:solidFill>
                  <a:schemeClr val="lt1"/>
                </a:solidFill>
              </a:defRPr>
            </a:lvl9pPr>
          </a:lstStyle>
          <a:p>
            <a:endParaRPr/>
          </a:p>
        </p:txBody>
      </p:sp>
      <p:sp>
        <p:nvSpPr>
          <p:cNvPr id="19" name="Google Shape;19;p31"/>
          <p:cNvSpPr txBox="1">
            <a:spLocks noGrp="1"/>
          </p:cNvSpPr>
          <p:nvPr>
            <p:ph type="subTitle" idx="1"/>
          </p:nvPr>
        </p:nvSpPr>
        <p:spPr>
          <a:xfrm>
            <a:off x="2630250" y="3096575"/>
            <a:ext cx="3883500" cy="480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nstruction Slide 3">
  <p:cSld name="CUSTOM_4">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49"/>
          <p:cNvSpPr txBox="1">
            <a:spLocks noGrp="1"/>
          </p:cNvSpPr>
          <p:nvPr>
            <p:ph type="subTitle" idx="1"/>
          </p:nvPr>
        </p:nvSpPr>
        <p:spPr>
          <a:xfrm>
            <a:off x="155875" y="4753850"/>
            <a:ext cx="1701600" cy="2859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79" name="Google Shape;79;p49"/>
          <p:cNvSpPr txBox="1">
            <a:spLocks noGrp="1"/>
          </p:cNvSpPr>
          <p:nvPr>
            <p:ph type="subTitle" idx="2"/>
          </p:nvPr>
        </p:nvSpPr>
        <p:spPr>
          <a:xfrm>
            <a:off x="337725" y="2974375"/>
            <a:ext cx="1701600" cy="10260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80" name="Google Shape;80;p49"/>
          <p:cNvSpPr txBox="1">
            <a:spLocks noGrp="1"/>
          </p:cNvSpPr>
          <p:nvPr>
            <p:ph type="subTitle" idx="3"/>
          </p:nvPr>
        </p:nvSpPr>
        <p:spPr>
          <a:xfrm>
            <a:off x="2587800" y="2974375"/>
            <a:ext cx="1701600" cy="10260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81" name="Google Shape;81;p49"/>
          <p:cNvSpPr txBox="1">
            <a:spLocks noGrp="1"/>
          </p:cNvSpPr>
          <p:nvPr>
            <p:ph type="subTitle" idx="4"/>
          </p:nvPr>
        </p:nvSpPr>
        <p:spPr>
          <a:xfrm>
            <a:off x="4837875" y="2974375"/>
            <a:ext cx="1701600" cy="10260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82" name="Google Shape;82;p49"/>
          <p:cNvSpPr txBox="1">
            <a:spLocks noGrp="1"/>
          </p:cNvSpPr>
          <p:nvPr>
            <p:ph type="subTitle" idx="5"/>
          </p:nvPr>
        </p:nvSpPr>
        <p:spPr>
          <a:xfrm>
            <a:off x="7081425" y="2974375"/>
            <a:ext cx="1701600" cy="10260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ign in" type="tx">
  <p:cSld name="TITLE_AND_BODY">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50"/>
          <p:cNvSpPr txBox="1">
            <a:spLocks noGrp="1"/>
          </p:cNvSpPr>
          <p:nvPr>
            <p:ph type="subTitle" idx="1"/>
          </p:nvPr>
        </p:nvSpPr>
        <p:spPr>
          <a:xfrm>
            <a:off x="6137200" y="1130000"/>
            <a:ext cx="2195100" cy="727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600"/>
              <a:buNone/>
              <a:defRPr sz="16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86" name="Google Shape;86;p50"/>
          <p:cNvSpPr>
            <a:spLocks noGrp="1"/>
          </p:cNvSpPr>
          <p:nvPr>
            <p:ph type="pic" idx="2"/>
          </p:nvPr>
        </p:nvSpPr>
        <p:spPr>
          <a:xfrm>
            <a:off x="6137200" y="1948425"/>
            <a:ext cx="2195100" cy="19353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Welcome" type="twoColTx">
  <p:cSld name="TITLE_AND_TWO_COLUMNS">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Welcome Blank">
  <p:cSld name="CUSTOM_34">
    <p:bg>
      <p:bgPr>
        <a:blipFill>
          <a:blip r:embed="rId2">
            <a:alphaModFix/>
          </a:blip>
          <a:stretch>
            <a:fillRect/>
          </a:stretch>
        </a:blipFill>
        <a:effectLst/>
      </p:bgPr>
    </p:bg>
    <p:spTree>
      <p:nvGrpSpPr>
        <p:cNvPr id="1" name="Shape 89"/>
        <p:cNvGrpSpPr/>
        <p:nvPr/>
      </p:nvGrpSpPr>
      <p:grpSpPr>
        <a:xfrm>
          <a:off x="0" y="0"/>
          <a:ext cx="0" cy="0"/>
          <a:chOff x="0" y="0"/>
          <a:chExt cx="0" cy="0"/>
        </a:xfrm>
      </p:grpSpPr>
      <p:sp>
        <p:nvSpPr>
          <p:cNvPr id="90" name="Google Shape;90;p52"/>
          <p:cNvSpPr txBox="1">
            <a:spLocks noGrp="1"/>
          </p:cNvSpPr>
          <p:nvPr>
            <p:ph type="title"/>
          </p:nvPr>
        </p:nvSpPr>
        <p:spPr>
          <a:xfrm>
            <a:off x="402650" y="1532650"/>
            <a:ext cx="4689000" cy="138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000"/>
              <a:buNone/>
              <a:defRPr sz="40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1" name="Google Shape;91;p52"/>
          <p:cNvSpPr txBox="1">
            <a:spLocks noGrp="1"/>
          </p:cNvSpPr>
          <p:nvPr>
            <p:ph type="subTitle" idx="1"/>
          </p:nvPr>
        </p:nvSpPr>
        <p:spPr>
          <a:xfrm>
            <a:off x="649450" y="3065325"/>
            <a:ext cx="4078500" cy="7014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athering Intro" type="titleOnly">
  <p:cSld name="TITLE_ONLY">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EC Intro">
  <p:cSld name="ONE_COLUMN_TEXT">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GD Intro">
  <p:cSld name="MAIN_POINT">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de Intro">
  <p:cSld name="SECTION_TITLE_AND_DESCRIPTION">
    <p:bg>
      <p:bgPr>
        <a:blipFill>
          <a:blip r:embed="rId2">
            <a:alphaModFix/>
          </a:blip>
          <a:stretch>
            <a:fillRect/>
          </a:stretch>
        </a:blipFill>
        <a:effectLst/>
      </p:bgPr>
    </p:bg>
    <p:spTree>
      <p:nvGrpSpPr>
        <p:cNvPr id="1" name="Shape 98"/>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Advisory Plus Intro">
  <p:cSld name="CAPTION_ONLY">
    <p:bg>
      <p:bgPr>
        <a:blipFill>
          <a:blip r:embed="rId2">
            <a:alphaModFix/>
          </a:blip>
          <a:stretch>
            <a:fillRect/>
          </a:stretch>
        </a:blipFill>
        <a:effectLst/>
      </p:bgPr>
    </p:bg>
    <p:spTree>
      <p:nvGrpSpPr>
        <p:cNvPr id="1" name="Shape 99"/>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orms">
  <p:cSld name="CUSTOM">
    <p:bg>
      <p:bgPr>
        <a:blipFill>
          <a:blip r:embed="rId2">
            <a:alphaModFix/>
          </a:blip>
          <a:stretch>
            <a:fillRect/>
          </a:stretch>
        </a:blipFill>
        <a:effectLst/>
      </p:bgPr>
    </p:bg>
    <p:spTree>
      <p:nvGrpSpPr>
        <p:cNvPr id="1" name="Shape 10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Left Arrow">
  <p:cSld name="CUSTOM_60">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32"/>
          <p:cNvSpPr txBox="1">
            <a:spLocks noGrp="1"/>
          </p:cNvSpPr>
          <p:nvPr>
            <p:ph type="title"/>
          </p:nvPr>
        </p:nvSpPr>
        <p:spPr>
          <a:xfrm>
            <a:off x="1481075" y="151075"/>
            <a:ext cx="72858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3600"/>
              <a:buNone/>
              <a:defRPr sz="3600" b="1">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32"/>
          <p:cNvSpPr txBox="1">
            <a:spLocks noGrp="1"/>
          </p:cNvSpPr>
          <p:nvPr>
            <p:ph type="subTitle" idx="1"/>
          </p:nvPr>
        </p:nvSpPr>
        <p:spPr>
          <a:xfrm>
            <a:off x="1338750" y="1329100"/>
            <a:ext cx="6466500" cy="2670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1800"/>
              <a:buNone/>
              <a:defRPr>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3" name="Google Shape;23;p32"/>
          <p:cNvSpPr txBox="1">
            <a:spLocks noGrp="1"/>
          </p:cNvSpPr>
          <p:nvPr>
            <p:ph type="subTitle" idx="2"/>
          </p:nvPr>
        </p:nvSpPr>
        <p:spPr>
          <a:xfrm>
            <a:off x="7073800" y="4747850"/>
            <a:ext cx="1990200" cy="299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rgbClr val="024494"/>
              </a:buClr>
              <a:buSzPts val="1200"/>
              <a:buNone/>
              <a:defRPr sz="1200">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orms Blank">
  <p:cSld name="CUSTOM_36">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59"/>
          <p:cNvSpPr txBox="1">
            <a:spLocks noGrp="1"/>
          </p:cNvSpPr>
          <p:nvPr>
            <p:ph type="title"/>
          </p:nvPr>
        </p:nvSpPr>
        <p:spPr>
          <a:xfrm>
            <a:off x="839275" y="95925"/>
            <a:ext cx="3441000" cy="61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300"/>
              <a:buNone/>
              <a:defRPr sz="23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3" name="Google Shape;103;p59"/>
          <p:cNvSpPr txBox="1">
            <a:spLocks noGrp="1"/>
          </p:cNvSpPr>
          <p:nvPr>
            <p:ph type="subTitle" idx="1"/>
          </p:nvPr>
        </p:nvSpPr>
        <p:spPr>
          <a:xfrm>
            <a:off x="1055075" y="1019100"/>
            <a:ext cx="5095500" cy="491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1800"/>
              <a:buNone/>
              <a:defRPr>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04" name="Google Shape;104;p59"/>
          <p:cNvSpPr txBox="1">
            <a:spLocks noGrp="1"/>
          </p:cNvSpPr>
          <p:nvPr>
            <p:ph type="subTitle" idx="2"/>
          </p:nvPr>
        </p:nvSpPr>
        <p:spPr>
          <a:xfrm>
            <a:off x="1055075" y="1663075"/>
            <a:ext cx="5095500" cy="491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1800"/>
              <a:buNone/>
              <a:defRPr>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05" name="Google Shape;105;p59"/>
          <p:cNvSpPr txBox="1">
            <a:spLocks noGrp="1"/>
          </p:cNvSpPr>
          <p:nvPr>
            <p:ph type="subTitle" idx="3"/>
          </p:nvPr>
        </p:nvSpPr>
        <p:spPr>
          <a:xfrm>
            <a:off x="1055075" y="2349013"/>
            <a:ext cx="5095500" cy="491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1800"/>
              <a:buNone/>
              <a:defRPr>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06" name="Google Shape;106;p59"/>
          <p:cNvSpPr txBox="1">
            <a:spLocks noGrp="1"/>
          </p:cNvSpPr>
          <p:nvPr>
            <p:ph type="subTitle" idx="4"/>
          </p:nvPr>
        </p:nvSpPr>
        <p:spPr>
          <a:xfrm>
            <a:off x="1055075" y="3034950"/>
            <a:ext cx="5095500" cy="491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1800"/>
              <a:buNone/>
              <a:defRPr>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07" name="Google Shape;107;p59"/>
          <p:cNvSpPr txBox="1">
            <a:spLocks noGrp="1"/>
          </p:cNvSpPr>
          <p:nvPr>
            <p:ph type="subTitle" idx="5"/>
          </p:nvPr>
        </p:nvSpPr>
        <p:spPr>
          <a:xfrm>
            <a:off x="1055075" y="3678950"/>
            <a:ext cx="5095500" cy="491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1800"/>
              <a:buNone/>
              <a:defRPr>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08" name="Google Shape;108;p59"/>
          <p:cNvSpPr txBox="1">
            <a:spLocks noGrp="1"/>
          </p:cNvSpPr>
          <p:nvPr>
            <p:ph type="subTitle" idx="6"/>
          </p:nvPr>
        </p:nvSpPr>
        <p:spPr>
          <a:xfrm>
            <a:off x="1055075" y="4322950"/>
            <a:ext cx="5095500" cy="491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1800"/>
              <a:buNone/>
              <a:defRPr>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ission and Vision">
  <p:cSld name="BIG_NUMBER">
    <p:bg>
      <p:bgPr>
        <a:blipFill>
          <a:blip r:embed="rId2">
            <a:alphaModFix/>
          </a:blip>
          <a:stretch>
            <a:fillRect/>
          </a:stretch>
        </a:blipFill>
        <a:effectLst/>
      </p:bgPr>
    </p:bg>
    <p:spTree>
      <p:nvGrpSpPr>
        <p:cNvPr id="1" name="Shape 109"/>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ission Vision Blank">
  <p:cSld name="CUSTOM_59">
    <p:bg>
      <p:bgPr>
        <a:blipFill>
          <a:blip r:embed="rId2">
            <a:alphaModFix/>
          </a:blip>
          <a:stretch>
            <a:fillRect/>
          </a:stretch>
        </a:blipFill>
        <a:effectLst/>
      </p:bgPr>
    </p:bg>
    <p:spTree>
      <p:nvGrpSpPr>
        <p:cNvPr id="1" name="Shape 110"/>
        <p:cNvGrpSpPr/>
        <p:nvPr/>
      </p:nvGrpSpPr>
      <p:grpSpPr>
        <a:xfrm>
          <a:off x="0" y="0"/>
          <a:ext cx="0" cy="0"/>
          <a:chOff x="0" y="0"/>
          <a:chExt cx="0" cy="0"/>
        </a:xfrm>
      </p:grpSpPr>
      <p:sp>
        <p:nvSpPr>
          <p:cNvPr id="111" name="Google Shape;111;p61"/>
          <p:cNvSpPr txBox="1">
            <a:spLocks noGrp="1"/>
          </p:cNvSpPr>
          <p:nvPr>
            <p:ph type="title"/>
          </p:nvPr>
        </p:nvSpPr>
        <p:spPr>
          <a:xfrm>
            <a:off x="1522400" y="141375"/>
            <a:ext cx="7383600" cy="90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24494"/>
              </a:buClr>
              <a:buSzPts val="4000"/>
              <a:buNone/>
              <a:defRPr sz="4000" b="1">
                <a:solidFill>
                  <a:srgbClr val="024494"/>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2" name="Google Shape;112;p61"/>
          <p:cNvSpPr txBox="1">
            <a:spLocks noGrp="1"/>
          </p:cNvSpPr>
          <p:nvPr>
            <p:ph type="subTitle" idx="1"/>
          </p:nvPr>
        </p:nvSpPr>
        <p:spPr>
          <a:xfrm>
            <a:off x="2522900" y="1228800"/>
            <a:ext cx="5382600" cy="5982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8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113" name="Google Shape;113;p61"/>
          <p:cNvSpPr txBox="1">
            <a:spLocks noGrp="1"/>
          </p:cNvSpPr>
          <p:nvPr>
            <p:ph type="body" idx="2"/>
          </p:nvPr>
        </p:nvSpPr>
        <p:spPr>
          <a:xfrm>
            <a:off x="2370575" y="1968225"/>
            <a:ext cx="6633300" cy="2979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re Services" type="blank">
  <p:cSld name="BLANK">
    <p:bg>
      <p:bgPr>
        <a:blipFill>
          <a:blip r:embed="rId2">
            <a:alphaModFix/>
          </a:blip>
          <a:stretch>
            <a:fillRect/>
          </a:stretch>
        </a:blipFill>
        <a:effectLst/>
      </p:bgPr>
    </p:bg>
    <p:spTree>
      <p:nvGrpSpPr>
        <p:cNvPr id="1" name="Shape 114"/>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Agenda">
  <p:cSld name="CUSTOM_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63"/>
          <p:cNvSpPr txBox="1">
            <a:spLocks noGrp="1"/>
          </p:cNvSpPr>
          <p:nvPr>
            <p:ph type="body" idx="1"/>
          </p:nvPr>
        </p:nvSpPr>
        <p:spPr>
          <a:xfrm>
            <a:off x="870250" y="1207950"/>
            <a:ext cx="3597900" cy="3260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solidFill>
                  <a:schemeClr val="dk1"/>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7" name="Google Shape;117;p63"/>
          <p:cNvSpPr txBox="1">
            <a:spLocks noGrp="1"/>
          </p:cNvSpPr>
          <p:nvPr>
            <p:ph type="body" idx="2"/>
          </p:nvPr>
        </p:nvSpPr>
        <p:spPr>
          <a:xfrm>
            <a:off x="4805800" y="1207950"/>
            <a:ext cx="3480900" cy="324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8" name="Google Shape;118;p63"/>
          <p:cNvSpPr txBox="1">
            <a:spLocks noGrp="1"/>
          </p:cNvSpPr>
          <p:nvPr>
            <p:ph type="subTitle" idx="3"/>
          </p:nvPr>
        </p:nvSpPr>
        <p:spPr>
          <a:xfrm>
            <a:off x="7195725" y="4766850"/>
            <a:ext cx="1701600" cy="2859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600"/>
              <a:buNone/>
              <a:defRPr sz="1600"/>
            </a:lvl2pPr>
            <a:lvl3pPr lvl="2" algn="l">
              <a:lnSpc>
                <a:spcPct val="115000"/>
              </a:lnSpc>
              <a:spcBef>
                <a:spcPts val="0"/>
              </a:spcBef>
              <a:spcAft>
                <a:spcPts val="0"/>
              </a:spcAft>
              <a:buSzPts val="1600"/>
              <a:buNone/>
              <a:defRPr sz="1600"/>
            </a:lvl3pPr>
            <a:lvl4pPr lvl="3" algn="l">
              <a:lnSpc>
                <a:spcPct val="115000"/>
              </a:lnSpc>
              <a:spcBef>
                <a:spcPts val="0"/>
              </a:spcBef>
              <a:spcAft>
                <a:spcPts val="0"/>
              </a:spcAft>
              <a:buSzPts val="1600"/>
              <a:buNone/>
              <a:defRPr sz="1600"/>
            </a:lvl4pPr>
            <a:lvl5pPr lvl="4" algn="l">
              <a:lnSpc>
                <a:spcPct val="115000"/>
              </a:lnSpc>
              <a:spcBef>
                <a:spcPts val="0"/>
              </a:spcBef>
              <a:spcAft>
                <a:spcPts val="0"/>
              </a:spcAft>
              <a:buSzPts val="1600"/>
              <a:buNone/>
              <a:defRPr sz="1600"/>
            </a:lvl5pPr>
            <a:lvl6pPr lvl="5" algn="l">
              <a:lnSpc>
                <a:spcPct val="115000"/>
              </a:lnSpc>
              <a:spcBef>
                <a:spcPts val="0"/>
              </a:spcBef>
              <a:spcAft>
                <a:spcPts val="0"/>
              </a:spcAft>
              <a:buSzPts val="1600"/>
              <a:buNone/>
              <a:defRPr sz="1600"/>
            </a:lvl6pPr>
            <a:lvl7pPr lvl="6" algn="l">
              <a:lnSpc>
                <a:spcPct val="115000"/>
              </a:lnSpc>
              <a:spcBef>
                <a:spcPts val="0"/>
              </a:spcBef>
              <a:spcAft>
                <a:spcPts val="0"/>
              </a:spcAft>
              <a:buSzPts val="1600"/>
              <a:buNone/>
              <a:defRPr sz="1600"/>
            </a:lvl7pPr>
            <a:lvl8pPr lvl="7" algn="l">
              <a:lnSpc>
                <a:spcPct val="115000"/>
              </a:lnSpc>
              <a:spcBef>
                <a:spcPts val="0"/>
              </a:spcBef>
              <a:spcAft>
                <a:spcPts val="0"/>
              </a:spcAft>
              <a:buSzPts val="1600"/>
              <a:buNone/>
              <a:defRPr sz="1600"/>
            </a:lvl8pPr>
            <a:lvl9pPr lvl="8" algn="l">
              <a:lnSpc>
                <a:spcPct val="115000"/>
              </a:lnSpc>
              <a:spcBef>
                <a:spcPts val="0"/>
              </a:spcBef>
              <a:spcAft>
                <a:spcPts val="0"/>
              </a:spcAft>
              <a:buSzPts val="1600"/>
              <a:buNone/>
              <a:defRPr sz="16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Agenda Blank">
  <p:cSld name="CUSTOM_38">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64"/>
          <p:cNvSpPr txBox="1">
            <a:spLocks noGrp="1"/>
          </p:cNvSpPr>
          <p:nvPr>
            <p:ph type="title"/>
          </p:nvPr>
        </p:nvSpPr>
        <p:spPr>
          <a:xfrm>
            <a:off x="1108650" y="141425"/>
            <a:ext cx="7817100" cy="75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600"/>
              <a:buNone/>
              <a:defRPr sz="3600" b="1">
                <a:solidFill>
                  <a:schemeClr val="lt1"/>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21" name="Google Shape;121;p64"/>
          <p:cNvSpPr txBox="1">
            <a:spLocks noGrp="1"/>
          </p:cNvSpPr>
          <p:nvPr>
            <p:ph type="subTitle" idx="1"/>
          </p:nvPr>
        </p:nvSpPr>
        <p:spPr>
          <a:xfrm>
            <a:off x="1474700" y="1306850"/>
            <a:ext cx="6834000" cy="3129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1800"/>
              <a:buNone/>
              <a:defRPr>
                <a:solidFill>
                  <a:srgbClr val="024494"/>
                </a:solidFill>
              </a:defRPr>
            </a:lvl1pPr>
            <a:lvl2pPr lvl="1" algn="l">
              <a:lnSpc>
                <a:spcPct val="115000"/>
              </a:lnSpc>
              <a:spcBef>
                <a:spcPts val="0"/>
              </a:spcBef>
              <a:spcAft>
                <a:spcPts val="0"/>
              </a:spcAft>
              <a:buClr>
                <a:srgbClr val="024494"/>
              </a:buClr>
              <a:buSzPts val="1400"/>
              <a:buNone/>
              <a:defRPr>
                <a:solidFill>
                  <a:srgbClr val="024494"/>
                </a:solidFill>
              </a:defRPr>
            </a:lvl2pPr>
            <a:lvl3pPr lvl="2" algn="l">
              <a:lnSpc>
                <a:spcPct val="115000"/>
              </a:lnSpc>
              <a:spcBef>
                <a:spcPts val="0"/>
              </a:spcBef>
              <a:spcAft>
                <a:spcPts val="0"/>
              </a:spcAft>
              <a:buClr>
                <a:srgbClr val="024494"/>
              </a:buClr>
              <a:buSzPts val="1400"/>
              <a:buNone/>
              <a:defRPr>
                <a:solidFill>
                  <a:srgbClr val="024494"/>
                </a:solidFill>
              </a:defRPr>
            </a:lvl3pPr>
            <a:lvl4pPr lvl="3" algn="l">
              <a:lnSpc>
                <a:spcPct val="115000"/>
              </a:lnSpc>
              <a:spcBef>
                <a:spcPts val="0"/>
              </a:spcBef>
              <a:spcAft>
                <a:spcPts val="0"/>
              </a:spcAft>
              <a:buClr>
                <a:srgbClr val="024494"/>
              </a:buClr>
              <a:buSzPts val="1400"/>
              <a:buNone/>
              <a:defRPr>
                <a:solidFill>
                  <a:srgbClr val="024494"/>
                </a:solidFill>
              </a:defRPr>
            </a:lvl4pPr>
            <a:lvl5pPr lvl="4" algn="l">
              <a:lnSpc>
                <a:spcPct val="115000"/>
              </a:lnSpc>
              <a:spcBef>
                <a:spcPts val="0"/>
              </a:spcBef>
              <a:spcAft>
                <a:spcPts val="0"/>
              </a:spcAft>
              <a:buClr>
                <a:srgbClr val="024494"/>
              </a:buClr>
              <a:buSzPts val="1400"/>
              <a:buNone/>
              <a:defRPr>
                <a:solidFill>
                  <a:srgbClr val="024494"/>
                </a:solidFill>
              </a:defRPr>
            </a:lvl5pPr>
            <a:lvl6pPr lvl="5" algn="l">
              <a:lnSpc>
                <a:spcPct val="115000"/>
              </a:lnSpc>
              <a:spcBef>
                <a:spcPts val="0"/>
              </a:spcBef>
              <a:spcAft>
                <a:spcPts val="0"/>
              </a:spcAft>
              <a:buClr>
                <a:srgbClr val="024494"/>
              </a:buClr>
              <a:buSzPts val="1400"/>
              <a:buNone/>
              <a:defRPr>
                <a:solidFill>
                  <a:srgbClr val="024494"/>
                </a:solidFill>
              </a:defRPr>
            </a:lvl6pPr>
            <a:lvl7pPr lvl="6" algn="l">
              <a:lnSpc>
                <a:spcPct val="115000"/>
              </a:lnSpc>
              <a:spcBef>
                <a:spcPts val="0"/>
              </a:spcBef>
              <a:spcAft>
                <a:spcPts val="0"/>
              </a:spcAft>
              <a:buClr>
                <a:srgbClr val="024494"/>
              </a:buClr>
              <a:buSzPts val="1400"/>
              <a:buNone/>
              <a:defRPr>
                <a:solidFill>
                  <a:srgbClr val="024494"/>
                </a:solidFill>
              </a:defRPr>
            </a:lvl7pPr>
            <a:lvl8pPr lvl="7" algn="l">
              <a:lnSpc>
                <a:spcPct val="115000"/>
              </a:lnSpc>
              <a:spcBef>
                <a:spcPts val="0"/>
              </a:spcBef>
              <a:spcAft>
                <a:spcPts val="0"/>
              </a:spcAft>
              <a:buClr>
                <a:srgbClr val="024494"/>
              </a:buClr>
              <a:buSzPts val="1400"/>
              <a:buNone/>
              <a:defRPr>
                <a:solidFill>
                  <a:srgbClr val="024494"/>
                </a:solidFill>
              </a:defRPr>
            </a:lvl8pPr>
            <a:lvl9pPr lvl="8" algn="l">
              <a:lnSpc>
                <a:spcPct val="115000"/>
              </a:lnSpc>
              <a:spcBef>
                <a:spcPts val="0"/>
              </a:spcBef>
              <a:spcAft>
                <a:spcPts val="0"/>
              </a:spcAft>
              <a:buClr>
                <a:srgbClr val="024494"/>
              </a:buClr>
              <a:buSzPts val="1400"/>
              <a:buNone/>
              <a:defRPr>
                <a:solidFill>
                  <a:srgbClr val="024494"/>
                </a:solidFill>
              </a:defRPr>
            </a:lvl9pPr>
          </a:lstStyle>
          <a:p>
            <a:endParaRPr/>
          </a:p>
        </p:txBody>
      </p:sp>
      <p:sp>
        <p:nvSpPr>
          <p:cNvPr id="122" name="Google Shape;122;p64"/>
          <p:cNvSpPr txBox="1">
            <a:spLocks noGrp="1"/>
          </p:cNvSpPr>
          <p:nvPr>
            <p:ph type="subTitle" idx="2"/>
          </p:nvPr>
        </p:nvSpPr>
        <p:spPr>
          <a:xfrm>
            <a:off x="7073800" y="4747850"/>
            <a:ext cx="1990200" cy="299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nstruction Slide 1">
  <p:cSld name="CUSTOM_2">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65"/>
          <p:cNvSpPr txBox="1">
            <a:spLocks noGrp="1"/>
          </p:cNvSpPr>
          <p:nvPr>
            <p:ph type="subTitle" idx="1"/>
          </p:nvPr>
        </p:nvSpPr>
        <p:spPr>
          <a:xfrm>
            <a:off x="1961275" y="2597725"/>
            <a:ext cx="2013300" cy="1337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25" name="Google Shape;125;p65"/>
          <p:cNvSpPr txBox="1">
            <a:spLocks noGrp="1"/>
          </p:cNvSpPr>
          <p:nvPr>
            <p:ph type="subTitle" idx="2"/>
          </p:nvPr>
        </p:nvSpPr>
        <p:spPr>
          <a:xfrm>
            <a:off x="5169500" y="2604175"/>
            <a:ext cx="2013300" cy="13248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26" name="Google Shape;126;p65"/>
          <p:cNvSpPr txBox="1">
            <a:spLocks noGrp="1"/>
          </p:cNvSpPr>
          <p:nvPr>
            <p:ph type="subTitle" idx="3"/>
          </p:nvPr>
        </p:nvSpPr>
        <p:spPr>
          <a:xfrm>
            <a:off x="155875" y="4753850"/>
            <a:ext cx="1701600" cy="2859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ustom Layout 8">
  <p:cSld name="CUSTOM_53">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66"/>
          <p:cNvSpPr txBox="1">
            <a:spLocks noGrp="1"/>
          </p:cNvSpPr>
          <p:nvPr>
            <p:ph type="title"/>
          </p:nvPr>
        </p:nvSpPr>
        <p:spPr>
          <a:xfrm>
            <a:off x="0" y="112250"/>
            <a:ext cx="7817100" cy="75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600"/>
              <a:buNone/>
              <a:defRPr b="1">
                <a:solidFill>
                  <a:schemeClr val="lt1"/>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29" name="Google Shape;129;p66"/>
          <p:cNvSpPr txBox="1">
            <a:spLocks noGrp="1"/>
          </p:cNvSpPr>
          <p:nvPr>
            <p:ph type="subTitle" idx="1"/>
          </p:nvPr>
        </p:nvSpPr>
        <p:spPr>
          <a:xfrm>
            <a:off x="491550" y="1287975"/>
            <a:ext cx="6834000" cy="3129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1800"/>
              <a:buNone/>
              <a:defRPr>
                <a:solidFill>
                  <a:srgbClr val="024494"/>
                </a:solidFill>
              </a:defRPr>
            </a:lvl1pPr>
            <a:lvl2pPr lvl="1" algn="l">
              <a:lnSpc>
                <a:spcPct val="115000"/>
              </a:lnSpc>
              <a:spcBef>
                <a:spcPts val="0"/>
              </a:spcBef>
              <a:spcAft>
                <a:spcPts val="0"/>
              </a:spcAft>
              <a:buClr>
                <a:srgbClr val="024494"/>
              </a:buClr>
              <a:buSzPts val="1400"/>
              <a:buNone/>
              <a:defRPr>
                <a:solidFill>
                  <a:srgbClr val="024494"/>
                </a:solidFill>
              </a:defRPr>
            </a:lvl2pPr>
            <a:lvl3pPr lvl="2" algn="l">
              <a:lnSpc>
                <a:spcPct val="115000"/>
              </a:lnSpc>
              <a:spcBef>
                <a:spcPts val="0"/>
              </a:spcBef>
              <a:spcAft>
                <a:spcPts val="0"/>
              </a:spcAft>
              <a:buClr>
                <a:srgbClr val="024494"/>
              </a:buClr>
              <a:buSzPts val="1400"/>
              <a:buNone/>
              <a:defRPr>
                <a:solidFill>
                  <a:srgbClr val="024494"/>
                </a:solidFill>
              </a:defRPr>
            </a:lvl3pPr>
            <a:lvl4pPr lvl="3" algn="l">
              <a:lnSpc>
                <a:spcPct val="115000"/>
              </a:lnSpc>
              <a:spcBef>
                <a:spcPts val="0"/>
              </a:spcBef>
              <a:spcAft>
                <a:spcPts val="0"/>
              </a:spcAft>
              <a:buClr>
                <a:srgbClr val="024494"/>
              </a:buClr>
              <a:buSzPts val="1400"/>
              <a:buNone/>
              <a:defRPr>
                <a:solidFill>
                  <a:srgbClr val="024494"/>
                </a:solidFill>
              </a:defRPr>
            </a:lvl4pPr>
            <a:lvl5pPr lvl="4" algn="l">
              <a:lnSpc>
                <a:spcPct val="115000"/>
              </a:lnSpc>
              <a:spcBef>
                <a:spcPts val="0"/>
              </a:spcBef>
              <a:spcAft>
                <a:spcPts val="0"/>
              </a:spcAft>
              <a:buClr>
                <a:srgbClr val="024494"/>
              </a:buClr>
              <a:buSzPts val="1400"/>
              <a:buNone/>
              <a:defRPr>
                <a:solidFill>
                  <a:srgbClr val="024494"/>
                </a:solidFill>
              </a:defRPr>
            </a:lvl5pPr>
            <a:lvl6pPr lvl="5" algn="l">
              <a:lnSpc>
                <a:spcPct val="115000"/>
              </a:lnSpc>
              <a:spcBef>
                <a:spcPts val="0"/>
              </a:spcBef>
              <a:spcAft>
                <a:spcPts val="0"/>
              </a:spcAft>
              <a:buClr>
                <a:srgbClr val="024494"/>
              </a:buClr>
              <a:buSzPts val="1400"/>
              <a:buNone/>
              <a:defRPr>
                <a:solidFill>
                  <a:srgbClr val="024494"/>
                </a:solidFill>
              </a:defRPr>
            </a:lvl6pPr>
            <a:lvl7pPr lvl="6" algn="l">
              <a:lnSpc>
                <a:spcPct val="115000"/>
              </a:lnSpc>
              <a:spcBef>
                <a:spcPts val="0"/>
              </a:spcBef>
              <a:spcAft>
                <a:spcPts val="0"/>
              </a:spcAft>
              <a:buClr>
                <a:srgbClr val="024494"/>
              </a:buClr>
              <a:buSzPts val="1400"/>
              <a:buNone/>
              <a:defRPr>
                <a:solidFill>
                  <a:srgbClr val="024494"/>
                </a:solidFill>
              </a:defRPr>
            </a:lvl7pPr>
            <a:lvl8pPr lvl="7" algn="l">
              <a:lnSpc>
                <a:spcPct val="115000"/>
              </a:lnSpc>
              <a:spcBef>
                <a:spcPts val="0"/>
              </a:spcBef>
              <a:spcAft>
                <a:spcPts val="0"/>
              </a:spcAft>
              <a:buClr>
                <a:srgbClr val="024494"/>
              </a:buClr>
              <a:buSzPts val="1400"/>
              <a:buNone/>
              <a:defRPr>
                <a:solidFill>
                  <a:srgbClr val="024494"/>
                </a:solidFill>
              </a:defRPr>
            </a:lvl8pPr>
            <a:lvl9pPr lvl="8" algn="l">
              <a:lnSpc>
                <a:spcPct val="115000"/>
              </a:lnSpc>
              <a:spcBef>
                <a:spcPts val="0"/>
              </a:spcBef>
              <a:spcAft>
                <a:spcPts val="0"/>
              </a:spcAft>
              <a:buClr>
                <a:srgbClr val="024494"/>
              </a:buClr>
              <a:buSzPts val="1400"/>
              <a:buNone/>
              <a:defRPr>
                <a:solidFill>
                  <a:srgbClr val="024494"/>
                </a:solidFill>
              </a:defRPr>
            </a:lvl9pPr>
          </a:lstStyle>
          <a:p>
            <a:endParaRPr/>
          </a:p>
        </p:txBody>
      </p:sp>
      <p:sp>
        <p:nvSpPr>
          <p:cNvPr id="130" name="Google Shape;130;p66"/>
          <p:cNvSpPr txBox="1">
            <a:spLocks noGrp="1"/>
          </p:cNvSpPr>
          <p:nvPr>
            <p:ph type="subTitle" idx="2"/>
          </p:nvPr>
        </p:nvSpPr>
        <p:spPr>
          <a:xfrm>
            <a:off x="0" y="4719550"/>
            <a:ext cx="1990200" cy="299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nstruction Slide 2">
  <p:cSld name="CUSTOM_3">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67"/>
          <p:cNvSpPr txBox="1">
            <a:spLocks noGrp="1"/>
          </p:cNvSpPr>
          <p:nvPr>
            <p:ph type="subTitle" idx="1"/>
          </p:nvPr>
        </p:nvSpPr>
        <p:spPr>
          <a:xfrm>
            <a:off x="714375" y="2675650"/>
            <a:ext cx="2143200" cy="12729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33" name="Google Shape;133;p67"/>
          <p:cNvSpPr txBox="1">
            <a:spLocks noGrp="1"/>
          </p:cNvSpPr>
          <p:nvPr>
            <p:ph type="subTitle" idx="2"/>
          </p:nvPr>
        </p:nvSpPr>
        <p:spPr>
          <a:xfrm>
            <a:off x="3503475" y="2675650"/>
            <a:ext cx="2143200" cy="12729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34" name="Google Shape;134;p67"/>
          <p:cNvSpPr txBox="1">
            <a:spLocks noGrp="1"/>
          </p:cNvSpPr>
          <p:nvPr>
            <p:ph type="subTitle" idx="3"/>
          </p:nvPr>
        </p:nvSpPr>
        <p:spPr>
          <a:xfrm>
            <a:off x="6292575" y="2675650"/>
            <a:ext cx="2143200" cy="12729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35" name="Google Shape;135;p67"/>
          <p:cNvSpPr txBox="1">
            <a:spLocks noGrp="1"/>
          </p:cNvSpPr>
          <p:nvPr>
            <p:ph type="subTitle" idx="4"/>
          </p:nvPr>
        </p:nvSpPr>
        <p:spPr>
          <a:xfrm>
            <a:off x="155875" y="4753850"/>
            <a:ext cx="1701600" cy="2859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000"/>
              <a:buNone/>
              <a:defRPr sz="10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ix conditions 1">
  <p:cSld name="CUSTOM_5">
    <p:bg>
      <p:bgPr>
        <a:blipFill>
          <a:blip r:embed="rId2">
            <a:alphaModFix/>
          </a:blip>
          <a:stretch>
            <a:fillRect/>
          </a:stretch>
        </a:blipFill>
        <a:effectLst/>
      </p:bgPr>
    </p:bg>
    <p:spTree>
      <p:nvGrpSpPr>
        <p:cNvPr id="1" name="Shape 136"/>
        <p:cNvGrpSpPr/>
        <p:nvPr/>
      </p:nvGrpSpPr>
      <p:grpSpPr>
        <a:xfrm>
          <a:off x="0" y="0"/>
          <a:ext cx="0" cy="0"/>
          <a:chOff x="0" y="0"/>
          <a:chExt cx="0" cy="0"/>
        </a:xfrm>
      </p:grpSpPr>
      <p:sp>
        <p:nvSpPr>
          <p:cNvPr id="137" name="Google Shape;137;p68"/>
          <p:cNvSpPr txBox="1">
            <a:spLocks noGrp="1"/>
          </p:cNvSpPr>
          <p:nvPr>
            <p:ph type="subTitle" idx="1"/>
          </p:nvPr>
        </p:nvSpPr>
        <p:spPr>
          <a:xfrm>
            <a:off x="532525" y="2195075"/>
            <a:ext cx="1688400" cy="480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ystems Change Intro">
  <p:cSld name="CUSTOM_14">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33"/>
          <p:cNvSpPr txBox="1">
            <a:spLocks noGrp="1"/>
          </p:cNvSpPr>
          <p:nvPr>
            <p:ph type="subTitle" idx="1"/>
          </p:nvPr>
        </p:nvSpPr>
        <p:spPr>
          <a:xfrm>
            <a:off x="545500" y="1194950"/>
            <a:ext cx="1688400" cy="480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6 Conditions 4 1">
  <p:cSld name="CUSTOM_43_1">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69"/>
          <p:cNvSpPr txBox="1">
            <a:spLocks noGrp="1"/>
          </p:cNvSpPr>
          <p:nvPr>
            <p:ph type="subTitle" idx="1"/>
          </p:nvPr>
        </p:nvSpPr>
        <p:spPr>
          <a:xfrm>
            <a:off x="177750" y="2186325"/>
            <a:ext cx="2482200" cy="632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600"/>
              <a:buNone/>
              <a:defRPr sz="16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40" name="Google Shape;140;p69"/>
          <p:cNvSpPr txBox="1">
            <a:spLocks noGrp="1"/>
          </p:cNvSpPr>
          <p:nvPr>
            <p:ph type="body" idx="2"/>
          </p:nvPr>
        </p:nvSpPr>
        <p:spPr>
          <a:xfrm>
            <a:off x="3493950" y="649425"/>
            <a:ext cx="5091600" cy="39744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Clr>
                <a:srgbClr val="024494"/>
              </a:buClr>
              <a:buSzPts val="2200"/>
              <a:buChar char="■"/>
              <a:defRPr sz="2200">
                <a:solidFill>
                  <a:srgbClr val="024494"/>
                </a:solidFill>
              </a:defRPr>
            </a:lvl1pPr>
            <a:lvl2pPr marL="914400" lvl="1" indent="-368300" algn="l">
              <a:lnSpc>
                <a:spcPct val="115000"/>
              </a:lnSpc>
              <a:spcBef>
                <a:spcPts val="0"/>
              </a:spcBef>
              <a:spcAft>
                <a:spcPts val="0"/>
              </a:spcAft>
              <a:buClr>
                <a:srgbClr val="024494"/>
              </a:buClr>
              <a:buSzPts val="2200"/>
              <a:buChar char="●"/>
              <a:defRPr sz="2200">
                <a:solidFill>
                  <a:srgbClr val="024494"/>
                </a:solidFill>
              </a:defRPr>
            </a:lvl2pPr>
            <a:lvl3pPr marL="1371600" lvl="2" indent="-368300" algn="l">
              <a:lnSpc>
                <a:spcPct val="115000"/>
              </a:lnSpc>
              <a:spcBef>
                <a:spcPts val="0"/>
              </a:spcBef>
              <a:spcAft>
                <a:spcPts val="0"/>
              </a:spcAft>
              <a:buClr>
                <a:srgbClr val="024494"/>
              </a:buClr>
              <a:buSzPts val="2200"/>
              <a:buChar char="○"/>
              <a:defRPr sz="2200">
                <a:solidFill>
                  <a:srgbClr val="024494"/>
                </a:solidFill>
              </a:defRPr>
            </a:lvl3pPr>
            <a:lvl4pPr marL="1828800" lvl="3" indent="-368300" algn="l">
              <a:lnSpc>
                <a:spcPct val="115000"/>
              </a:lnSpc>
              <a:spcBef>
                <a:spcPts val="0"/>
              </a:spcBef>
              <a:spcAft>
                <a:spcPts val="0"/>
              </a:spcAft>
              <a:buClr>
                <a:srgbClr val="024494"/>
              </a:buClr>
              <a:buSzPts val="2200"/>
              <a:buChar char="→"/>
              <a:defRPr sz="2200">
                <a:solidFill>
                  <a:srgbClr val="024494"/>
                </a:solidFill>
              </a:defRPr>
            </a:lvl4pPr>
            <a:lvl5pPr marL="2286000" lvl="4" indent="-368300" algn="l">
              <a:lnSpc>
                <a:spcPct val="115000"/>
              </a:lnSpc>
              <a:spcBef>
                <a:spcPts val="0"/>
              </a:spcBef>
              <a:spcAft>
                <a:spcPts val="0"/>
              </a:spcAft>
              <a:buClr>
                <a:srgbClr val="024494"/>
              </a:buClr>
              <a:buSzPts val="2200"/>
              <a:buChar char="○"/>
              <a:defRPr sz="2200">
                <a:solidFill>
                  <a:srgbClr val="024494"/>
                </a:solidFill>
              </a:defRPr>
            </a:lvl5pPr>
            <a:lvl6pPr marL="2743200" lvl="5" indent="-368300" algn="l">
              <a:lnSpc>
                <a:spcPct val="115000"/>
              </a:lnSpc>
              <a:spcBef>
                <a:spcPts val="0"/>
              </a:spcBef>
              <a:spcAft>
                <a:spcPts val="0"/>
              </a:spcAft>
              <a:buClr>
                <a:srgbClr val="024494"/>
              </a:buClr>
              <a:buSzPts val="2200"/>
              <a:buChar char="■"/>
              <a:defRPr sz="2200">
                <a:solidFill>
                  <a:srgbClr val="024494"/>
                </a:solidFill>
              </a:defRPr>
            </a:lvl6pPr>
            <a:lvl7pPr marL="3200400" lvl="6" indent="-368300" algn="l">
              <a:lnSpc>
                <a:spcPct val="115000"/>
              </a:lnSpc>
              <a:spcBef>
                <a:spcPts val="0"/>
              </a:spcBef>
              <a:spcAft>
                <a:spcPts val="0"/>
              </a:spcAft>
              <a:buClr>
                <a:srgbClr val="024494"/>
              </a:buClr>
              <a:buSzPts val="2200"/>
              <a:buChar char="●"/>
              <a:defRPr sz="2200">
                <a:solidFill>
                  <a:srgbClr val="024494"/>
                </a:solidFill>
              </a:defRPr>
            </a:lvl7pPr>
            <a:lvl8pPr marL="3657600" lvl="7" indent="-368300" algn="l">
              <a:lnSpc>
                <a:spcPct val="115000"/>
              </a:lnSpc>
              <a:spcBef>
                <a:spcPts val="0"/>
              </a:spcBef>
              <a:spcAft>
                <a:spcPts val="0"/>
              </a:spcAft>
              <a:buClr>
                <a:srgbClr val="024494"/>
              </a:buClr>
              <a:buSzPts val="2200"/>
              <a:buChar char="○"/>
              <a:defRPr sz="2200">
                <a:solidFill>
                  <a:srgbClr val="024494"/>
                </a:solidFill>
              </a:defRPr>
            </a:lvl8pPr>
            <a:lvl9pPr marL="4114800" lvl="8" indent="-368300" algn="l">
              <a:lnSpc>
                <a:spcPct val="115000"/>
              </a:lnSpc>
              <a:spcBef>
                <a:spcPts val="0"/>
              </a:spcBef>
              <a:spcAft>
                <a:spcPts val="0"/>
              </a:spcAft>
              <a:buClr>
                <a:srgbClr val="024494"/>
              </a:buClr>
              <a:buSzPts val="2200"/>
              <a:buChar char="→"/>
              <a:defRPr sz="2200">
                <a:solidFill>
                  <a:srgbClr val="024494"/>
                </a:solidFill>
              </a:defRPr>
            </a:lvl9pPr>
          </a:lstStyle>
          <a:p>
            <a:endParaRPr/>
          </a:p>
        </p:txBody>
      </p:sp>
      <p:sp>
        <p:nvSpPr>
          <p:cNvPr id="141" name="Google Shape;141;p69"/>
          <p:cNvSpPr txBox="1"/>
          <p:nvPr/>
        </p:nvSpPr>
        <p:spPr>
          <a:xfrm>
            <a:off x="0" y="123050"/>
            <a:ext cx="2837700" cy="196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Montserrat"/>
                <a:ea typeface="Montserrat"/>
                <a:cs typeface="Montserrat"/>
                <a:sym typeface="Montserrat"/>
              </a:rPr>
              <a:t>Six Conditions </a:t>
            </a:r>
            <a:endParaRPr sz="29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Montserrat"/>
                <a:ea typeface="Montserrat"/>
                <a:cs typeface="Montserrat"/>
                <a:sym typeface="Montserrat"/>
              </a:rPr>
              <a:t>for Academic Engagement</a:t>
            </a:r>
            <a:endParaRPr sz="2900" b="1"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6 Conditions 4">
  <p:cSld name="CUSTOM_43">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70"/>
          <p:cNvSpPr txBox="1">
            <a:spLocks noGrp="1"/>
          </p:cNvSpPr>
          <p:nvPr>
            <p:ph type="title"/>
          </p:nvPr>
        </p:nvSpPr>
        <p:spPr>
          <a:xfrm>
            <a:off x="75500" y="169875"/>
            <a:ext cx="2689800" cy="2689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000"/>
              <a:buNone/>
              <a:defRPr sz="40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4" name="Google Shape;144;p70"/>
          <p:cNvSpPr txBox="1">
            <a:spLocks noGrp="1"/>
          </p:cNvSpPr>
          <p:nvPr>
            <p:ph type="subTitle" idx="1"/>
          </p:nvPr>
        </p:nvSpPr>
        <p:spPr>
          <a:xfrm>
            <a:off x="179325" y="2727475"/>
            <a:ext cx="2482200" cy="632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600"/>
              <a:buNone/>
              <a:defRPr sz="16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45" name="Google Shape;145;p70"/>
          <p:cNvSpPr txBox="1">
            <a:spLocks noGrp="1"/>
          </p:cNvSpPr>
          <p:nvPr>
            <p:ph type="body" idx="2"/>
          </p:nvPr>
        </p:nvSpPr>
        <p:spPr>
          <a:xfrm>
            <a:off x="3493950" y="649425"/>
            <a:ext cx="5091600" cy="39744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Clr>
                <a:srgbClr val="024494"/>
              </a:buClr>
              <a:buSzPts val="2200"/>
              <a:buChar char="■"/>
              <a:defRPr sz="2200">
                <a:solidFill>
                  <a:srgbClr val="024494"/>
                </a:solidFill>
              </a:defRPr>
            </a:lvl1pPr>
            <a:lvl2pPr marL="914400" lvl="1" indent="-368300" algn="l">
              <a:lnSpc>
                <a:spcPct val="115000"/>
              </a:lnSpc>
              <a:spcBef>
                <a:spcPts val="0"/>
              </a:spcBef>
              <a:spcAft>
                <a:spcPts val="0"/>
              </a:spcAft>
              <a:buClr>
                <a:srgbClr val="024494"/>
              </a:buClr>
              <a:buSzPts val="2200"/>
              <a:buChar char="●"/>
              <a:defRPr sz="2200">
                <a:solidFill>
                  <a:srgbClr val="024494"/>
                </a:solidFill>
              </a:defRPr>
            </a:lvl2pPr>
            <a:lvl3pPr marL="1371600" lvl="2" indent="-368300" algn="l">
              <a:lnSpc>
                <a:spcPct val="115000"/>
              </a:lnSpc>
              <a:spcBef>
                <a:spcPts val="0"/>
              </a:spcBef>
              <a:spcAft>
                <a:spcPts val="0"/>
              </a:spcAft>
              <a:buClr>
                <a:srgbClr val="024494"/>
              </a:buClr>
              <a:buSzPts val="2200"/>
              <a:buChar char="○"/>
              <a:defRPr sz="2200">
                <a:solidFill>
                  <a:srgbClr val="024494"/>
                </a:solidFill>
              </a:defRPr>
            </a:lvl3pPr>
            <a:lvl4pPr marL="1828800" lvl="3" indent="-368300" algn="l">
              <a:lnSpc>
                <a:spcPct val="115000"/>
              </a:lnSpc>
              <a:spcBef>
                <a:spcPts val="0"/>
              </a:spcBef>
              <a:spcAft>
                <a:spcPts val="0"/>
              </a:spcAft>
              <a:buClr>
                <a:srgbClr val="024494"/>
              </a:buClr>
              <a:buSzPts val="2200"/>
              <a:buChar char="→"/>
              <a:defRPr sz="2200">
                <a:solidFill>
                  <a:srgbClr val="024494"/>
                </a:solidFill>
              </a:defRPr>
            </a:lvl4pPr>
            <a:lvl5pPr marL="2286000" lvl="4" indent="-368300" algn="l">
              <a:lnSpc>
                <a:spcPct val="115000"/>
              </a:lnSpc>
              <a:spcBef>
                <a:spcPts val="0"/>
              </a:spcBef>
              <a:spcAft>
                <a:spcPts val="0"/>
              </a:spcAft>
              <a:buClr>
                <a:srgbClr val="024494"/>
              </a:buClr>
              <a:buSzPts val="2200"/>
              <a:buChar char="○"/>
              <a:defRPr sz="2200">
                <a:solidFill>
                  <a:srgbClr val="024494"/>
                </a:solidFill>
              </a:defRPr>
            </a:lvl5pPr>
            <a:lvl6pPr marL="2743200" lvl="5" indent="-368300" algn="l">
              <a:lnSpc>
                <a:spcPct val="115000"/>
              </a:lnSpc>
              <a:spcBef>
                <a:spcPts val="0"/>
              </a:spcBef>
              <a:spcAft>
                <a:spcPts val="0"/>
              </a:spcAft>
              <a:buClr>
                <a:srgbClr val="024494"/>
              </a:buClr>
              <a:buSzPts val="2200"/>
              <a:buChar char="■"/>
              <a:defRPr sz="2200">
                <a:solidFill>
                  <a:srgbClr val="024494"/>
                </a:solidFill>
              </a:defRPr>
            </a:lvl6pPr>
            <a:lvl7pPr marL="3200400" lvl="6" indent="-368300" algn="l">
              <a:lnSpc>
                <a:spcPct val="115000"/>
              </a:lnSpc>
              <a:spcBef>
                <a:spcPts val="0"/>
              </a:spcBef>
              <a:spcAft>
                <a:spcPts val="0"/>
              </a:spcAft>
              <a:buClr>
                <a:srgbClr val="024494"/>
              </a:buClr>
              <a:buSzPts val="2200"/>
              <a:buChar char="●"/>
              <a:defRPr sz="2200">
                <a:solidFill>
                  <a:srgbClr val="024494"/>
                </a:solidFill>
              </a:defRPr>
            </a:lvl7pPr>
            <a:lvl8pPr marL="3657600" lvl="7" indent="-368300" algn="l">
              <a:lnSpc>
                <a:spcPct val="115000"/>
              </a:lnSpc>
              <a:spcBef>
                <a:spcPts val="0"/>
              </a:spcBef>
              <a:spcAft>
                <a:spcPts val="0"/>
              </a:spcAft>
              <a:buClr>
                <a:srgbClr val="024494"/>
              </a:buClr>
              <a:buSzPts val="2200"/>
              <a:buChar char="○"/>
              <a:defRPr sz="2200">
                <a:solidFill>
                  <a:srgbClr val="024494"/>
                </a:solidFill>
              </a:defRPr>
            </a:lvl8pPr>
            <a:lvl9pPr marL="4114800" lvl="8" indent="-368300" algn="l">
              <a:lnSpc>
                <a:spcPct val="115000"/>
              </a:lnSpc>
              <a:spcBef>
                <a:spcPts val="0"/>
              </a:spcBef>
              <a:spcAft>
                <a:spcPts val="0"/>
              </a:spcAft>
              <a:buClr>
                <a:srgbClr val="024494"/>
              </a:buClr>
              <a:buSzPts val="2200"/>
              <a:buChar char="→"/>
              <a:defRPr sz="2200">
                <a:solidFill>
                  <a:srgbClr val="024494"/>
                </a:solidFil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TSS 2">
  <p:cSld name="CUSTOM_8">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71"/>
          <p:cNvSpPr txBox="1">
            <a:spLocks noGrp="1"/>
          </p:cNvSpPr>
          <p:nvPr>
            <p:ph type="subTitle" idx="1"/>
          </p:nvPr>
        </p:nvSpPr>
        <p:spPr>
          <a:xfrm>
            <a:off x="532525" y="1688525"/>
            <a:ext cx="1688400" cy="480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TSS 3">
  <p:cSld name="CUSTOM_9">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72"/>
          <p:cNvSpPr txBox="1">
            <a:spLocks noGrp="1"/>
          </p:cNvSpPr>
          <p:nvPr>
            <p:ph type="subTitle" idx="1"/>
          </p:nvPr>
        </p:nvSpPr>
        <p:spPr>
          <a:xfrm>
            <a:off x="532525" y="1688525"/>
            <a:ext cx="1688400" cy="480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50" name="Google Shape;150;p72"/>
          <p:cNvSpPr txBox="1">
            <a:spLocks noGrp="1"/>
          </p:cNvSpPr>
          <p:nvPr>
            <p:ph type="body" idx="2"/>
          </p:nvPr>
        </p:nvSpPr>
        <p:spPr>
          <a:xfrm>
            <a:off x="3493950" y="649425"/>
            <a:ext cx="5091600" cy="39744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Clr>
                <a:srgbClr val="024494"/>
              </a:buClr>
              <a:buSzPts val="2200"/>
              <a:buChar char="■"/>
              <a:defRPr sz="2200">
                <a:solidFill>
                  <a:srgbClr val="024494"/>
                </a:solidFill>
              </a:defRPr>
            </a:lvl1pPr>
            <a:lvl2pPr marL="914400" lvl="1" indent="-368300" algn="l">
              <a:lnSpc>
                <a:spcPct val="115000"/>
              </a:lnSpc>
              <a:spcBef>
                <a:spcPts val="0"/>
              </a:spcBef>
              <a:spcAft>
                <a:spcPts val="0"/>
              </a:spcAft>
              <a:buClr>
                <a:srgbClr val="024494"/>
              </a:buClr>
              <a:buSzPts val="2200"/>
              <a:buChar char="●"/>
              <a:defRPr sz="2200">
                <a:solidFill>
                  <a:srgbClr val="024494"/>
                </a:solidFill>
              </a:defRPr>
            </a:lvl2pPr>
            <a:lvl3pPr marL="1371600" lvl="2" indent="-368300" algn="l">
              <a:lnSpc>
                <a:spcPct val="115000"/>
              </a:lnSpc>
              <a:spcBef>
                <a:spcPts val="0"/>
              </a:spcBef>
              <a:spcAft>
                <a:spcPts val="0"/>
              </a:spcAft>
              <a:buClr>
                <a:srgbClr val="024494"/>
              </a:buClr>
              <a:buSzPts val="2200"/>
              <a:buChar char="○"/>
              <a:defRPr sz="2200">
                <a:solidFill>
                  <a:srgbClr val="024494"/>
                </a:solidFill>
              </a:defRPr>
            </a:lvl3pPr>
            <a:lvl4pPr marL="1828800" lvl="3" indent="-368300" algn="l">
              <a:lnSpc>
                <a:spcPct val="115000"/>
              </a:lnSpc>
              <a:spcBef>
                <a:spcPts val="0"/>
              </a:spcBef>
              <a:spcAft>
                <a:spcPts val="0"/>
              </a:spcAft>
              <a:buClr>
                <a:srgbClr val="024494"/>
              </a:buClr>
              <a:buSzPts val="2200"/>
              <a:buChar char="→"/>
              <a:defRPr sz="2200">
                <a:solidFill>
                  <a:srgbClr val="024494"/>
                </a:solidFill>
              </a:defRPr>
            </a:lvl4pPr>
            <a:lvl5pPr marL="2286000" lvl="4" indent="-368300" algn="l">
              <a:lnSpc>
                <a:spcPct val="115000"/>
              </a:lnSpc>
              <a:spcBef>
                <a:spcPts val="0"/>
              </a:spcBef>
              <a:spcAft>
                <a:spcPts val="0"/>
              </a:spcAft>
              <a:buClr>
                <a:srgbClr val="024494"/>
              </a:buClr>
              <a:buSzPts val="2200"/>
              <a:buChar char="○"/>
              <a:defRPr sz="2200">
                <a:solidFill>
                  <a:srgbClr val="024494"/>
                </a:solidFill>
              </a:defRPr>
            </a:lvl5pPr>
            <a:lvl6pPr marL="2743200" lvl="5" indent="-368300" algn="l">
              <a:lnSpc>
                <a:spcPct val="115000"/>
              </a:lnSpc>
              <a:spcBef>
                <a:spcPts val="0"/>
              </a:spcBef>
              <a:spcAft>
                <a:spcPts val="0"/>
              </a:spcAft>
              <a:buClr>
                <a:srgbClr val="024494"/>
              </a:buClr>
              <a:buSzPts val="2200"/>
              <a:buChar char="■"/>
              <a:defRPr sz="2200">
                <a:solidFill>
                  <a:srgbClr val="024494"/>
                </a:solidFill>
              </a:defRPr>
            </a:lvl6pPr>
            <a:lvl7pPr marL="3200400" lvl="6" indent="-368300" algn="l">
              <a:lnSpc>
                <a:spcPct val="115000"/>
              </a:lnSpc>
              <a:spcBef>
                <a:spcPts val="0"/>
              </a:spcBef>
              <a:spcAft>
                <a:spcPts val="0"/>
              </a:spcAft>
              <a:buClr>
                <a:srgbClr val="024494"/>
              </a:buClr>
              <a:buSzPts val="2200"/>
              <a:buChar char="●"/>
              <a:defRPr sz="2200">
                <a:solidFill>
                  <a:srgbClr val="024494"/>
                </a:solidFill>
              </a:defRPr>
            </a:lvl7pPr>
            <a:lvl8pPr marL="3657600" lvl="7" indent="-368300" algn="l">
              <a:lnSpc>
                <a:spcPct val="115000"/>
              </a:lnSpc>
              <a:spcBef>
                <a:spcPts val="0"/>
              </a:spcBef>
              <a:spcAft>
                <a:spcPts val="0"/>
              </a:spcAft>
              <a:buClr>
                <a:srgbClr val="024494"/>
              </a:buClr>
              <a:buSzPts val="2200"/>
              <a:buChar char="○"/>
              <a:defRPr sz="2200">
                <a:solidFill>
                  <a:srgbClr val="024494"/>
                </a:solidFill>
              </a:defRPr>
            </a:lvl8pPr>
            <a:lvl9pPr marL="4114800" lvl="8" indent="-368300" algn="l">
              <a:lnSpc>
                <a:spcPct val="115000"/>
              </a:lnSpc>
              <a:spcBef>
                <a:spcPts val="0"/>
              </a:spcBef>
              <a:spcAft>
                <a:spcPts val="0"/>
              </a:spcAft>
              <a:buClr>
                <a:srgbClr val="024494"/>
              </a:buClr>
              <a:buSzPts val="2200"/>
              <a:buChar char="→"/>
              <a:defRPr sz="2200">
                <a:solidFill>
                  <a:srgbClr val="024494"/>
                </a:solidFil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LLCs Intro">
  <p:cSld name="CUSTOM_10">
    <p:bg>
      <p:bgPr>
        <a:blipFill>
          <a:blip r:embed="rId2">
            <a:alphaModFix/>
          </a:blip>
          <a:stretch>
            <a:fillRect/>
          </a:stretch>
        </a:blipFill>
        <a:effectLst/>
      </p:bgPr>
    </p:bg>
    <p:spTree>
      <p:nvGrpSpPr>
        <p:cNvPr id="1" name="Shape 151"/>
        <p:cNvGrpSpPr/>
        <p:nvPr/>
      </p:nvGrpSpPr>
      <p:grpSpPr>
        <a:xfrm>
          <a:off x="0" y="0"/>
          <a:ext cx="0" cy="0"/>
          <a:chOff x="0" y="0"/>
          <a:chExt cx="0" cy="0"/>
        </a:xfrm>
      </p:grpSpPr>
      <p:sp>
        <p:nvSpPr>
          <p:cNvPr id="152" name="Google Shape;152;p73"/>
          <p:cNvSpPr txBox="1">
            <a:spLocks noGrp="1"/>
          </p:cNvSpPr>
          <p:nvPr>
            <p:ph type="subTitle" idx="1"/>
          </p:nvPr>
        </p:nvSpPr>
        <p:spPr>
          <a:xfrm>
            <a:off x="532525" y="1662550"/>
            <a:ext cx="1688400" cy="480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LCs 2">
  <p:cSld name="CUSTOM_11">
    <p:bg>
      <p:bgPr>
        <a:blipFill>
          <a:blip r:embed="rId2">
            <a:alphaModFix/>
          </a:blip>
          <a:stretch>
            <a:fillRect/>
          </a:stretch>
        </a:blipFill>
        <a:effectLst/>
      </p:bgPr>
    </p:bg>
    <p:spTree>
      <p:nvGrpSpPr>
        <p:cNvPr id="1" name="Shape 153"/>
        <p:cNvGrpSpPr/>
        <p:nvPr/>
      </p:nvGrpSpPr>
      <p:grpSpPr>
        <a:xfrm>
          <a:off x="0" y="0"/>
          <a:ext cx="0" cy="0"/>
          <a:chOff x="0" y="0"/>
          <a:chExt cx="0" cy="0"/>
        </a:xfrm>
      </p:grpSpPr>
      <p:sp>
        <p:nvSpPr>
          <p:cNvPr id="154" name="Google Shape;154;p74"/>
          <p:cNvSpPr txBox="1">
            <a:spLocks noGrp="1"/>
          </p:cNvSpPr>
          <p:nvPr>
            <p:ph type="subTitle" idx="1"/>
          </p:nvPr>
        </p:nvSpPr>
        <p:spPr>
          <a:xfrm>
            <a:off x="532525" y="1649550"/>
            <a:ext cx="1688400" cy="480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55" name="Google Shape;155;p74"/>
          <p:cNvSpPr txBox="1">
            <a:spLocks noGrp="1"/>
          </p:cNvSpPr>
          <p:nvPr>
            <p:ph type="body" idx="2"/>
          </p:nvPr>
        </p:nvSpPr>
        <p:spPr>
          <a:xfrm>
            <a:off x="3493950" y="649425"/>
            <a:ext cx="5091600" cy="39744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Clr>
                <a:srgbClr val="024494"/>
              </a:buClr>
              <a:buSzPts val="2200"/>
              <a:buChar char="■"/>
              <a:defRPr sz="2200">
                <a:solidFill>
                  <a:srgbClr val="024494"/>
                </a:solidFill>
              </a:defRPr>
            </a:lvl1pPr>
            <a:lvl2pPr marL="914400" lvl="1" indent="-368300" algn="l">
              <a:lnSpc>
                <a:spcPct val="115000"/>
              </a:lnSpc>
              <a:spcBef>
                <a:spcPts val="0"/>
              </a:spcBef>
              <a:spcAft>
                <a:spcPts val="0"/>
              </a:spcAft>
              <a:buClr>
                <a:srgbClr val="024494"/>
              </a:buClr>
              <a:buSzPts val="2200"/>
              <a:buChar char="●"/>
              <a:defRPr sz="2200">
                <a:solidFill>
                  <a:srgbClr val="024494"/>
                </a:solidFill>
              </a:defRPr>
            </a:lvl2pPr>
            <a:lvl3pPr marL="1371600" lvl="2" indent="-368300" algn="l">
              <a:lnSpc>
                <a:spcPct val="115000"/>
              </a:lnSpc>
              <a:spcBef>
                <a:spcPts val="0"/>
              </a:spcBef>
              <a:spcAft>
                <a:spcPts val="0"/>
              </a:spcAft>
              <a:buClr>
                <a:srgbClr val="024494"/>
              </a:buClr>
              <a:buSzPts val="2200"/>
              <a:buChar char="○"/>
              <a:defRPr sz="2200">
                <a:solidFill>
                  <a:srgbClr val="024494"/>
                </a:solidFill>
              </a:defRPr>
            </a:lvl3pPr>
            <a:lvl4pPr marL="1828800" lvl="3" indent="-368300" algn="l">
              <a:lnSpc>
                <a:spcPct val="115000"/>
              </a:lnSpc>
              <a:spcBef>
                <a:spcPts val="0"/>
              </a:spcBef>
              <a:spcAft>
                <a:spcPts val="0"/>
              </a:spcAft>
              <a:buClr>
                <a:srgbClr val="024494"/>
              </a:buClr>
              <a:buSzPts val="2200"/>
              <a:buChar char="→"/>
              <a:defRPr sz="2200">
                <a:solidFill>
                  <a:srgbClr val="024494"/>
                </a:solidFill>
              </a:defRPr>
            </a:lvl4pPr>
            <a:lvl5pPr marL="2286000" lvl="4" indent="-368300" algn="l">
              <a:lnSpc>
                <a:spcPct val="115000"/>
              </a:lnSpc>
              <a:spcBef>
                <a:spcPts val="0"/>
              </a:spcBef>
              <a:spcAft>
                <a:spcPts val="0"/>
              </a:spcAft>
              <a:buClr>
                <a:srgbClr val="024494"/>
              </a:buClr>
              <a:buSzPts val="2200"/>
              <a:buChar char="○"/>
              <a:defRPr sz="2200">
                <a:solidFill>
                  <a:srgbClr val="024494"/>
                </a:solidFill>
              </a:defRPr>
            </a:lvl5pPr>
            <a:lvl6pPr marL="2743200" lvl="5" indent="-368300" algn="l">
              <a:lnSpc>
                <a:spcPct val="115000"/>
              </a:lnSpc>
              <a:spcBef>
                <a:spcPts val="0"/>
              </a:spcBef>
              <a:spcAft>
                <a:spcPts val="0"/>
              </a:spcAft>
              <a:buClr>
                <a:srgbClr val="024494"/>
              </a:buClr>
              <a:buSzPts val="2200"/>
              <a:buChar char="■"/>
              <a:defRPr sz="2200">
                <a:solidFill>
                  <a:srgbClr val="024494"/>
                </a:solidFill>
              </a:defRPr>
            </a:lvl6pPr>
            <a:lvl7pPr marL="3200400" lvl="6" indent="-368300" algn="l">
              <a:lnSpc>
                <a:spcPct val="115000"/>
              </a:lnSpc>
              <a:spcBef>
                <a:spcPts val="0"/>
              </a:spcBef>
              <a:spcAft>
                <a:spcPts val="0"/>
              </a:spcAft>
              <a:buClr>
                <a:srgbClr val="024494"/>
              </a:buClr>
              <a:buSzPts val="2200"/>
              <a:buChar char="●"/>
              <a:defRPr sz="2200">
                <a:solidFill>
                  <a:srgbClr val="024494"/>
                </a:solidFill>
              </a:defRPr>
            </a:lvl7pPr>
            <a:lvl8pPr marL="3657600" lvl="7" indent="-368300" algn="l">
              <a:lnSpc>
                <a:spcPct val="115000"/>
              </a:lnSpc>
              <a:spcBef>
                <a:spcPts val="0"/>
              </a:spcBef>
              <a:spcAft>
                <a:spcPts val="0"/>
              </a:spcAft>
              <a:buClr>
                <a:srgbClr val="024494"/>
              </a:buClr>
              <a:buSzPts val="2200"/>
              <a:buChar char="○"/>
              <a:defRPr sz="2200">
                <a:solidFill>
                  <a:srgbClr val="024494"/>
                </a:solidFill>
              </a:defRPr>
            </a:lvl8pPr>
            <a:lvl9pPr marL="4114800" lvl="8" indent="-368300" algn="l">
              <a:lnSpc>
                <a:spcPct val="115000"/>
              </a:lnSpc>
              <a:spcBef>
                <a:spcPts val="0"/>
              </a:spcBef>
              <a:spcAft>
                <a:spcPts val="0"/>
              </a:spcAft>
              <a:buClr>
                <a:srgbClr val="024494"/>
              </a:buClr>
              <a:buSzPts val="2200"/>
              <a:buChar char="→"/>
              <a:defRPr sz="2200">
                <a:solidFill>
                  <a:srgbClr val="024494"/>
                </a:solidFil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Domains Intro">
  <p:cSld name="CUSTOM_12">
    <p:bg>
      <p:bgPr>
        <a:blipFill>
          <a:blip r:embed="rId2">
            <a:alphaModFix/>
          </a:blip>
          <a:stretch>
            <a:fillRect/>
          </a:stretch>
        </a:blipFill>
        <a:effectLst/>
      </p:bgPr>
    </p:bg>
    <p:spTree>
      <p:nvGrpSpPr>
        <p:cNvPr id="1" name="Shape 156"/>
        <p:cNvGrpSpPr/>
        <p:nvPr/>
      </p:nvGrpSpPr>
      <p:grpSpPr>
        <a:xfrm>
          <a:off x="0" y="0"/>
          <a:ext cx="0" cy="0"/>
          <a:chOff x="0" y="0"/>
          <a:chExt cx="0" cy="0"/>
        </a:xfrm>
      </p:grpSpPr>
      <p:sp>
        <p:nvSpPr>
          <p:cNvPr id="157" name="Google Shape;157;p75"/>
          <p:cNvSpPr txBox="1">
            <a:spLocks noGrp="1"/>
          </p:cNvSpPr>
          <p:nvPr>
            <p:ph type="subTitle" idx="1"/>
          </p:nvPr>
        </p:nvSpPr>
        <p:spPr>
          <a:xfrm>
            <a:off x="558500" y="1649550"/>
            <a:ext cx="1688400" cy="480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omains 2">
  <p:cSld name="CUSTOM_13">
    <p:bg>
      <p:bgPr>
        <a:blipFill>
          <a:blip r:embed="rId2">
            <a:alphaModFix/>
          </a:blip>
          <a:stretch>
            <a:fillRect/>
          </a:stretch>
        </a:blipFill>
        <a:effectLst/>
      </p:bgPr>
    </p:bg>
    <p:spTree>
      <p:nvGrpSpPr>
        <p:cNvPr id="1" name="Shape 158"/>
        <p:cNvGrpSpPr/>
        <p:nvPr/>
      </p:nvGrpSpPr>
      <p:grpSpPr>
        <a:xfrm>
          <a:off x="0" y="0"/>
          <a:ext cx="0" cy="0"/>
          <a:chOff x="0" y="0"/>
          <a:chExt cx="0" cy="0"/>
        </a:xfrm>
      </p:grpSpPr>
      <p:sp>
        <p:nvSpPr>
          <p:cNvPr id="159" name="Google Shape;159;p76"/>
          <p:cNvSpPr txBox="1">
            <a:spLocks noGrp="1"/>
          </p:cNvSpPr>
          <p:nvPr>
            <p:ph type="subTitle" idx="1"/>
          </p:nvPr>
        </p:nvSpPr>
        <p:spPr>
          <a:xfrm>
            <a:off x="532525" y="1584625"/>
            <a:ext cx="1688400" cy="480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60" name="Google Shape;160;p76"/>
          <p:cNvSpPr txBox="1">
            <a:spLocks noGrp="1"/>
          </p:cNvSpPr>
          <p:nvPr>
            <p:ph type="body" idx="2"/>
          </p:nvPr>
        </p:nvSpPr>
        <p:spPr>
          <a:xfrm>
            <a:off x="3493950" y="649425"/>
            <a:ext cx="5091600" cy="39744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Clr>
                <a:srgbClr val="024494"/>
              </a:buClr>
              <a:buSzPts val="2200"/>
              <a:buChar char="■"/>
              <a:defRPr sz="2200">
                <a:solidFill>
                  <a:srgbClr val="024494"/>
                </a:solidFill>
              </a:defRPr>
            </a:lvl1pPr>
            <a:lvl2pPr marL="914400" lvl="1" indent="-368300" algn="l">
              <a:lnSpc>
                <a:spcPct val="115000"/>
              </a:lnSpc>
              <a:spcBef>
                <a:spcPts val="0"/>
              </a:spcBef>
              <a:spcAft>
                <a:spcPts val="0"/>
              </a:spcAft>
              <a:buClr>
                <a:srgbClr val="024494"/>
              </a:buClr>
              <a:buSzPts val="2200"/>
              <a:buChar char="●"/>
              <a:defRPr sz="2200">
                <a:solidFill>
                  <a:srgbClr val="024494"/>
                </a:solidFill>
              </a:defRPr>
            </a:lvl2pPr>
            <a:lvl3pPr marL="1371600" lvl="2" indent="-368300" algn="l">
              <a:lnSpc>
                <a:spcPct val="115000"/>
              </a:lnSpc>
              <a:spcBef>
                <a:spcPts val="0"/>
              </a:spcBef>
              <a:spcAft>
                <a:spcPts val="0"/>
              </a:spcAft>
              <a:buClr>
                <a:srgbClr val="024494"/>
              </a:buClr>
              <a:buSzPts val="2200"/>
              <a:buChar char="○"/>
              <a:defRPr sz="2200">
                <a:solidFill>
                  <a:srgbClr val="024494"/>
                </a:solidFill>
              </a:defRPr>
            </a:lvl3pPr>
            <a:lvl4pPr marL="1828800" lvl="3" indent="-368300" algn="l">
              <a:lnSpc>
                <a:spcPct val="115000"/>
              </a:lnSpc>
              <a:spcBef>
                <a:spcPts val="0"/>
              </a:spcBef>
              <a:spcAft>
                <a:spcPts val="0"/>
              </a:spcAft>
              <a:buClr>
                <a:srgbClr val="024494"/>
              </a:buClr>
              <a:buSzPts val="2200"/>
              <a:buChar char="→"/>
              <a:defRPr sz="2200">
                <a:solidFill>
                  <a:srgbClr val="024494"/>
                </a:solidFill>
              </a:defRPr>
            </a:lvl4pPr>
            <a:lvl5pPr marL="2286000" lvl="4" indent="-368300" algn="l">
              <a:lnSpc>
                <a:spcPct val="115000"/>
              </a:lnSpc>
              <a:spcBef>
                <a:spcPts val="0"/>
              </a:spcBef>
              <a:spcAft>
                <a:spcPts val="0"/>
              </a:spcAft>
              <a:buClr>
                <a:srgbClr val="024494"/>
              </a:buClr>
              <a:buSzPts val="2200"/>
              <a:buChar char="○"/>
              <a:defRPr sz="2200">
                <a:solidFill>
                  <a:srgbClr val="024494"/>
                </a:solidFill>
              </a:defRPr>
            </a:lvl5pPr>
            <a:lvl6pPr marL="2743200" lvl="5" indent="-368300" algn="l">
              <a:lnSpc>
                <a:spcPct val="115000"/>
              </a:lnSpc>
              <a:spcBef>
                <a:spcPts val="0"/>
              </a:spcBef>
              <a:spcAft>
                <a:spcPts val="0"/>
              </a:spcAft>
              <a:buClr>
                <a:srgbClr val="024494"/>
              </a:buClr>
              <a:buSzPts val="2200"/>
              <a:buChar char="■"/>
              <a:defRPr sz="2200">
                <a:solidFill>
                  <a:srgbClr val="024494"/>
                </a:solidFill>
              </a:defRPr>
            </a:lvl6pPr>
            <a:lvl7pPr marL="3200400" lvl="6" indent="-368300" algn="l">
              <a:lnSpc>
                <a:spcPct val="115000"/>
              </a:lnSpc>
              <a:spcBef>
                <a:spcPts val="0"/>
              </a:spcBef>
              <a:spcAft>
                <a:spcPts val="0"/>
              </a:spcAft>
              <a:buClr>
                <a:srgbClr val="024494"/>
              </a:buClr>
              <a:buSzPts val="2200"/>
              <a:buChar char="●"/>
              <a:defRPr sz="2200">
                <a:solidFill>
                  <a:srgbClr val="024494"/>
                </a:solidFill>
              </a:defRPr>
            </a:lvl7pPr>
            <a:lvl8pPr marL="3657600" lvl="7" indent="-368300" algn="l">
              <a:lnSpc>
                <a:spcPct val="115000"/>
              </a:lnSpc>
              <a:spcBef>
                <a:spcPts val="0"/>
              </a:spcBef>
              <a:spcAft>
                <a:spcPts val="0"/>
              </a:spcAft>
              <a:buClr>
                <a:srgbClr val="024494"/>
              </a:buClr>
              <a:buSzPts val="2200"/>
              <a:buChar char="○"/>
              <a:defRPr sz="2200">
                <a:solidFill>
                  <a:srgbClr val="024494"/>
                </a:solidFill>
              </a:defRPr>
            </a:lvl8pPr>
            <a:lvl9pPr marL="4114800" lvl="8" indent="-368300" algn="l">
              <a:lnSpc>
                <a:spcPct val="115000"/>
              </a:lnSpc>
              <a:spcBef>
                <a:spcPts val="0"/>
              </a:spcBef>
              <a:spcAft>
                <a:spcPts val="0"/>
              </a:spcAft>
              <a:buClr>
                <a:srgbClr val="024494"/>
              </a:buClr>
              <a:buSzPts val="2200"/>
              <a:buChar char="→"/>
              <a:defRPr sz="2200">
                <a:solidFill>
                  <a:srgbClr val="024494"/>
                </a:solidFil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ystems Change 2">
  <p:cSld name="CUSTOM_15">
    <p:bg>
      <p:bgPr>
        <a:blipFill>
          <a:blip r:embed="rId2">
            <a:alphaModFix/>
          </a:blip>
          <a:stretch>
            <a:fillRect/>
          </a:stretch>
        </a:blipFill>
        <a:effectLst/>
      </p:bgPr>
    </p:bg>
    <p:spTree>
      <p:nvGrpSpPr>
        <p:cNvPr id="1" name="Shape 161"/>
        <p:cNvGrpSpPr/>
        <p:nvPr/>
      </p:nvGrpSpPr>
      <p:grpSpPr>
        <a:xfrm>
          <a:off x="0" y="0"/>
          <a:ext cx="0" cy="0"/>
          <a:chOff x="0" y="0"/>
          <a:chExt cx="0" cy="0"/>
        </a:xfrm>
      </p:grpSpPr>
      <p:sp>
        <p:nvSpPr>
          <p:cNvPr id="162" name="Google Shape;162;p77"/>
          <p:cNvSpPr txBox="1">
            <a:spLocks noGrp="1"/>
          </p:cNvSpPr>
          <p:nvPr>
            <p:ph type="subTitle" idx="1"/>
          </p:nvPr>
        </p:nvSpPr>
        <p:spPr>
          <a:xfrm>
            <a:off x="532525" y="1104025"/>
            <a:ext cx="1688400" cy="480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63" name="Google Shape;163;p77"/>
          <p:cNvSpPr txBox="1">
            <a:spLocks noGrp="1"/>
          </p:cNvSpPr>
          <p:nvPr>
            <p:ph type="body" idx="2"/>
          </p:nvPr>
        </p:nvSpPr>
        <p:spPr>
          <a:xfrm>
            <a:off x="3493950" y="649425"/>
            <a:ext cx="5091600" cy="39744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Clr>
                <a:srgbClr val="024494"/>
              </a:buClr>
              <a:buSzPts val="2200"/>
              <a:buChar char="■"/>
              <a:defRPr sz="2200">
                <a:solidFill>
                  <a:srgbClr val="024494"/>
                </a:solidFill>
              </a:defRPr>
            </a:lvl1pPr>
            <a:lvl2pPr marL="914400" lvl="1" indent="-368300" algn="l">
              <a:lnSpc>
                <a:spcPct val="115000"/>
              </a:lnSpc>
              <a:spcBef>
                <a:spcPts val="0"/>
              </a:spcBef>
              <a:spcAft>
                <a:spcPts val="0"/>
              </a:spcAft>
              <a:buClr>
                <a:srgbClr val="024494"/>
              </a:buClr>
              <a:buSzPts val="2200"/>
              <a:buChar char="●"/>
              <a:defRPr sz="2200">
                <a:solidFill>
                  <a:srgbClr val="024494"/>
                </a:solidFill>
              </a:defRPr>
            </a:lvl2pPr>
            <a:lvl3pPr marL="1371600" lvl="2" indent="-368300" algn="l">
              <a:lnSpc>
                <a:spcPct val="115000"/>
              </a:lnSpc>
              <a:spcBef>
                <a:spcPts val="0"/>
              </a:spcBef>
              <a:spcAft>
                <a:spcPts val="0"/>
              </a:spcAft>
              <a:buClr>
                <a:srgbClr val="024494"/>
              </a:buClr>
              <a:buSzPts val="2200"/>
              <a:buChar char="○"/>
              <a:defRPr sz="2200">
                <a:solidFill>
                  <a:srgbClr val="024494"/>
                </a:solidFill>
              </a:defRPr>
            </a:lvl3pPr>
            <a:lvl4pPr marL="1828800" lvl="3" indent="-368300" algn="l">
              <a:lnSpc>
                <a:spcPct val="115000"/>
              </a:lnSpc>
              <a:spcBef>
                <a:spcPts val="0"/>
              </a:spcBef>
              <a:spcAft>
                <a:spcPts val="0"/>
              </a:spcAft>
              <a:buClr>
                <a:srgbClr val="024494"/>
              </a:buClr>
              <a:buSzPts val="2200"/>
              <a:buChar char="→"/>
              <a:defRPr sz="2200">
                <a:solidFill>
                  <a:srgbClr val="024494"/>
                </a:solidFill>
              </a:defRPr>
            </a:lvl4pPr>
            <a:lvl5pPr marL="2286000" lvl="4" indent="-368300" algn="l">
              <a:lnSpc>
                <a:spcPct val="115000"/>
              </a:lnSpc>
              <a:spcBef>
                <a:spcPts val="0"/>
              </a:spcBef>
              <a:spcAft>
                <a:spcPts val="0"/>
              </a:spcAft>
              <a:buClr>
                <a:srgbClr val="024494"/>
              </a:buClr>
              <a:buSzPts val="2200"/>
              <a:buChar char="○"/>
              <a:defRPr sz="2200">
                <a:solidFill>
                  <a:srgbClr val="024494"/>
                </a:solidFill>
              </a:defRPr>
            </a:lvl5pPr>
            <a:lvl6pPr marL="2743200" lvl="5" indent="-368300" algn="l">
              <a:lnSpc>
                <a:spcPct val="115000"/>
              </a:lnSpc>
              <a:spcBef>
                <a:spcPts val="0"/>
              </a:spcBef>
              <a:spcAft>
                <a:spcPts val="0"/>
              </a:spcAft>
              <a:buClr>
                <a:srgbClr val="024494"/>
              </a:buClr>
              <a:buSzPts val="2200"/>
              <a:buChar char="■"/>
              <a:defRPr sz="2200">
                <a:solidFill>
                  <a:srgbClr val="024494"/>
                </a:solidFill>
              </a:defRPr>
            </a:lvl6pPr>
            <a:lvl7pPr marL="3200400" lvl="6" indent="-368300" algn="l">
              <a:lnSpc>
                <a:spcPct val="115000"/>
              </a:lnSpc>
              <a:spcBef>
                <a:spcPts val="0"/>
              </a:spcBef>
              <a:spcAft>
                <a:spcPts val="0"/>
              </a:spcAft>
              <a:buClr>
                <a:srgbClr val="024494"/>
              </a:buClr>
              <a:buSzPts val="2200"/>
              <a:buChar char="●"/>
              <a:defRPr sz="2200">
                <a:solidFill>
                  <a:srgbClr val="024494"/>
                </a:solidFill>
              </a:defRPr>
            </a:lvl7pPr>
            <a:lvl8pPr marL="3657600" lvl="7" indent="-368300" algn="l">
              <a:lnSpc>
                <a:spcPct val="115000"/>
              </a:lnSpc>
              <a:spcBef>
                <a:spcPts val="0"/>
              </a:spcBef>
              <a:spcAft>
                <a:spcPts val="0"/>
              </a:spcAft>
              <a:buClr>
                <a:srgbClr val="024494"/>
              </a:buClr>
              <a:buSzPts val="2200"/>
              <a:buChar char="○"/>
              <a:defRPr sz="2200">
                <a:solidFill>
                  <a:srgbClr val="024494"/>
                </a:solidFill>
              </a:defRPr>
            </a:lvl8pPr>
            <a:lvl9pPr marL="4114800" lvl="8" indent="-368300" algn="l">
              <a:lnSpc>
                <a:spcPct val="115000"/>
              </a:lnSpc>
              <a:spcBef>
                <a:spcPts val="0"/>
              </a:spcBef>
              <a:spcAft>
                <a:spcPts val="0"/>
              </a:spcAft>
              <a:buClr>
                <a:srgbClr val="024494"/>
              </a:buClr>
              <a:buSzPts val="2200"/>
              <a:buChar char="→"/>
              <a:defRPr sz="2200">
                <a:solidFill>
                  <a:srgbClr val="024494"/>
                </a:solidFil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Essential Qualities Intro">
  <p:cSld name="CUSTOM_16">
    <p:bg>
      <p:bgPr>
        <a:blipFill>
          <a:blip r:embed="rId2">
            <a:alphaModFix/>
          </a:blip>
          <a:stretch>
            <a:fillRect/>
          </a:stretch>
        </a:blipFill>
        <a:effectLst/>
      </p:bgPr>
    </p:bg>
    <p:spTree>
      <p:nvGrpSpPr>
        <p:cNvPr id="1" name="Shape 164"/>
        <p:cNvGrpSpPr/>
        <p:nvPr/>
      </p:nvGrpSpPr>
      <p:grpSpPr>
        <a:xfrm>
          <a:off x="0" y="0"/>
          <a:ext cx="0" cy="0"/>
          <a:chOff x="0" y="0"/>
          <a:chExt cx="0" cy="0"/>
        </a:xfrm>
      </p:grpSpPr>
      <p:sp>
        <p:nvSpPr>
          <p:cNvPr id="165" name="Google Shape;165;p78"/>
          <p:cNvSpPr txBox="1">
            <a:spLocks noGrp="1"/>
          </p:cNvSpPr>
          <p:nvPr>
            <p:ph type="subTitle" idx="1"/>
          </p:nvPr>
        </p:nvSpPr>
        <p:spPr>
          <a:xfrm>
            <a:off x="532525" y="1649550"/>
            <a:ext cx="1688400" cy="480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 Version 2">
  <p:cSld name="CUSTOM_57">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5"/>
          <p:cNvSpPr txBox="1">
            <a:spLocks noGrp="1"/>
          </p:cNvSpPr>
          <p:nvPr>
            <p:ph type="title"/>
          </p:nvPr>
        </p:nvSpPr>
        <p:spPr>
          <a:xfrm>
            <a:off x="141575" y="94375"/>
            <a:ext cx="8862000" cy="670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000"/>
              <a:buNone/>
              <a:defRPr sz="40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35"/>
          <p:cNvSpPr txBox="1">
            <a:spLocks noGrp="1"/>
          </p:cNvSpPr>
          <p:nvPr>
            <p:ph type="subTitle" idx="1"/>
          </p:nvPr>
        </p:nvSpPr>
        <p:spPr>
          <a:xfrm>
            <a:off x="1052050" y="1792425"/>
            <a:ext cx="7143900" cy="441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2000"/>
              <a:buNone/>
              <a:defRPr sz="2000">
                <a:solidFill>
                  <a:srgbClr val="024494"/>
                </a:solidFill>
              </a:defRPr>
            </a:lvl1pPr>
            <a:lvl2pPr lvl="1" algn="l">
              <a:lnSpc>
                <a:spcPct val="115000"/>
              </a:lnSpc>
              <a:spcBef>
                <a:spcPts val="0"/>
              </a:spcBef>
              <a:spcAft>
                <a:spcPts val="0"/>
              </a:spcAft>
              <a:buClr>
                <a:srgbClr val="024494"/>
              </a:buClr>
              <a:buSzPts val="2000"/>
              <a:buNone/>
              <a:defRPr sz="2000">
                <a:solidFill>
                  <a:srgbClr val="024494"/>
                </a:solidFill>
              </a:defRPr>
            </a:lvl2pPr>
            <a:lvl3pPr lvl="2" algn="l">
              <a:lnSpc>
                <a:spcPct val="115000"/>
              </a:lnSpc>
              <a:spcBef>
                <a:spcPts val="0"/>
              </a:spcBef>
              <a:spcAft>
                <a:spcPts val="0"/>
              </a:spcAft>
              <a:buClr>
                <a:srgbClr val="024494"/>
              </a:buClr>
              <a:buSzPts val="2000"/>
              <a:buNone/>
              <a:defRPr sz="2000">
                <a:solidFill>
                  <a:srgbClr val="024494"/>
                </a:solidFill>
              </a:defRPr>
            </a:lvl3pPr>
            <a:lvl4pPr lvl="3" algn="l">
              <a:lnSpc>
                <a:spcPct val="115000"/>
              </a:lnSpc>
              <a:spcBef>
                <a:spcPts val="0"/>
              </a:spcBef>
              <a:spcAft>
                <a:spcPts val="0"/>
              </a:spcAft>
              <a:buClr>
                <a:srgbClr val="024494"/>
              </a:buClr>
              <a:buSzPts val="2000"/>
              <a:buNone/>
              <a:defRPr sz="2000">
                <a:solidFill>
                  <a:srgbClr val="024494"/>
                </a:solidFill>
              </a:defRPr>
            </a:lvl4pPr>
            <a:lvl5pPr lvl="4" algn="l">
              <a:lnSpc>
                <a:spcPct val="115000"/>
              </a:lnSpc>
              <a:spcBef>
                <a:spcPts val="0"/>
              </a:spcBef>
              <a:spcAft>
                <a:spcPts val="0"/>
              </a:spcAft>
              <a:buClr>
                <a:srgbClr val="024494"/>
              </a:buClr>
              <a:buSzPts val="2000"/>
              <a:buNone/>
              <a:defRPr sz="2000">
                <a:solidFill>
                  <a:srgbClr val="024494"/>
                </a:solidFill>
              </a:defRPr>
            </a:lvl5pPr>
            <a:lvl6pPr lvl="5" algn="l">
              <a:lnSpc>
                <a:spcPct val="115000"/>
              </a:lnSpc>
              <a:spcBef>
                <a:spcPts val="0"/>
              </a:spcBef>
              <a:spcAft>
                <a:spcPts val="0"/>
              </a:spcAft>
              <a:buClr>
                <a:srgbClr val="024494"/>
              </a:buClr>
              <a:buSzPts val="2000"/>
              <a:buNone/>
              <a:defRPr sz="2000">
                <a:solidFill>
                  <a:srgbClr val="024494"/>
                </a:solidFill>
              </a:defRPr>
            </a:lvl6pPr>
            <a:lvl7pPr lvl="6" algn="l">
              <a:lnSpc>
                <a:spcPct val="115000"/>
              </a:lnSpc>
              <a:spcBef>
                <a:spcPts val="0"/>
              </a:spcBef>
              <a:spcAft>
                <a:spcPts val="0"/>
              </a:spcAft>
              <a:buClr>
                <a:srgbClr val="024494"/>
              </a:buClr>
              <a:buSzPts val="2000"/>
              <a:buNone/>
              <a:defRPr sz="2000">
                <a:solidFill>
                  <a:srgbClr val="024494"/>
                </a:solidFill>
              </a:defRPr>
            </a:lvl7pPr>
            <a:lvl8pPr lvl="7" algn="l">
              <a:lnSpc>
                <a:spcPct val="115000"/>
              </a:lnSpc>
              <a:spcBef>
                <a:spcPts val="0"/>
              </a:spcBef>
              <a:spcAft>
                <a:spcPts val="0"/>
              </a:spcAft>
              <a:buClr>
                <a:srgbClr val="024494"/>
              </a:buClr>
              <a:buSzPts val="2000"/>
              <a:buNone/>
              <a:defRPr sz="2000">
                <a:solidFill>
                  <a:srgbClr val="024494"/>
                </a:solidFill>
              </a:defRPr>
            </a:lvl8pPr>
            <a:lvl9pPr lvl="8" algn="l">
              <a:lnSpc>
                <a:spcPct val="115000"/>
              </a:lnSpc>
              <a:spcBef>
                <a:spcPts val="0"/>
              </a:spcBef>
              <a:spcAft>
                <a:spcPts val="0"/>
              </a:spcAft>
              <a:buClr>
                <a:srgbClr val="024494"/>
              </a:buClr>
              <a:buSzPts val="2000"/>
              <a:buNone/>
              <a:defRPr sz="2000">
                <a:solidFill>
                  <a:srgbClr val="024494"/>
                </a:solidFill>
              </a:defRPr>
            </a:lvl9pPr>
          </a:lstStyle>
          <a:p>
            <a:endParaRPr/>
          </a:p>
        </p:txBody>
      </p:sp>
      <p:sp>
        <p:nvSpPr>
          <p:cNvPr id="29" name="Google Shape;29;p35"/>
          <p:cNvSpPr txBox="1">
            <a:spLocks noGrp="1"/>
          </p:cNvSpPr>
          <p:nvPr>
            <p:ph type="subTitle" idx="2"/>
          </p:nvPr>
        </p:nvSpPr>
        <p:spPr>
          <a:xfrm>
            <a:off x="1052050" y="2598250"/>
            <a:ext cx="7143900" cy="441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2000"/>
              <a:buNone/>
              <a:defRPr sz="2000">
                <a:solidFill>
                  <a:srgbClr val="024494"/>
                </a:solidFill>
              </a:defRPr>
            </a:lvl1pPr>
            <a:lvl2pPr lvl="1" algn="l">
              <a:lnSpc>
                <a:spcPct val="115000"/>
              </a:lnSpc>
              <a:spcBef>
                <a:spcPts val="0"/>
              </a:spcBef>
              <a:spcAft>
                <a:spcPts val="0"/>
              </a:spcAft>
              <a:buClr>
                <a:srgbClr val="024494"/>
              </a:buClr>
              <a:buSzPts val="2000"/>
              <a:buNone/>
              <a:defRPr sz="2000">
                <a:solidFill>
                  <a:srgbClr val="024494"/>
                </a:solidFill>
              </a:defRPr>
            </a:lvl2pPr>
            <a:lvl3pPr lvl="2" algn="l">
              <a:lnSpc>
                <a:spcPct val="115000"/>
              </a:lnSpc>
              <a:spcBef>
                <a:spcPts val="0"/>
              </a:spcBef>
              <a:spcAft>
                <a:spcPts val="0"/>
              </a:spcAft>
              <a:buClr>
                <a:srgbClr val="024494"/>
              </a:buClr>
              <a:buSzPts val="2000"/>
              <a:buNone/>
              <a:defRPr sz="2000">
                <a:solidFill>
                  <a:srgbClr val="024494"/>
                </a:solidFill>
              </a:defRPr>
            </a:lvl3pPr>
            <a:lvl4pPr lvl="3" algn="l">
              <a:lnSpc>
                <a:spcPct val="115000"/>
              </a:lnSpc>
              <a:spcBef>
                <a:spcPts val="0"/>
              </a:spcBef>
              <a:spcAft>
                <a:spcPts val="0"/>
              </a:spcAft>
              <a:buClr>
                <a:srgbClr val="024494"/>
              </a:buClr>
              <a:buSzPts val="2000"/>
              <a:buNone/>
              <a:defRPr sz="2000">
                <a:solidFill>
                  <a:srgbClr val="024494"/>
                </a:solidFill>
              </a:defRPr>
            </a:lvl4pPr>
            <a:lvl5pPr lvl="4" algn="l">
              <a:lnSpc>
                <a:spcPct val="115000"/>
              </a:lnSpc>
              <a:spcBef>
                <a:spcPts val="0"/>
              </a:spcBef>
              <a:spcAft>
                <a:spcPts val="0"/>
              </a:spcAft>
              <a:buClr>
                <a:srgbClr val="024494"/>
              </a:buClr>
              <a:buSzPts val="2000"/>
              <a:buNone/>
              <a:defRPr sz="2000">
                <a:solidFill>
                  <a:srgbClr val="024494"/>
                </a:solidFill>
              </a:defRPr>
            </a:lvl5pPr>
            <a:lvl6pPr lvl="5" algn="l">
              <a:lnSpc>
                <a:spcPct val="115000"/>
              </a:lnSpc>
              <a:spcBef>
                <a:spcPts val="0"/>
              </a:spcBef>
              <a:spcAft>
                <a:spcPts val="0"/>
              </a:spcAft>
              <a:buClr>
                <a:srgbClr val="024494"/>
              </a:buClr>
              <a:buSzPts val="2000"/>
              <a:buNone/>
              <a:defRPr sz="2000">
                <a:solidFill>
                  <a:srgbClr val="024494"/>
                </a:solidFill>
              </a:defRPr>
            </a:lvl6pPr>
            <a:lvl7pPr lvl="6" algn="l">
              <a:lnSpc>
                <a:spcPct val="115000"/>
              </a:lnSpc>
              <a:spcBef>
                <a:spcPts val="0"/>
              </a:spcBef>
              <a:spcAft>
                <a:spcPts val="0"/>
              </a:spcAft>
              <a:buClr>
                <a:srgbClr val="024494"/>
              </a:buClr>
              <a:buSzPts val="2000"/>
              <a:buNone/>
              <a:defRPr sz="2000">
                <a:solidFill>
                  <a:srgbClr val="024494"/>
                </a:solidFill>
              </a:defRPr>
            </a:lvl7pPr>
            <a:lvl8pPr lvl="7" algn="l">
              <a:lnSpc>
                <a:spcPct val="115000"/>
              </a:lnSpc>
              <a:spcBef>
                <a:spcPts val="0"/>
              </a:spcBef>
              <a:spcAft>
                <a:spcPts val="0"/>
              </a:spcAft>
              <a:buClr>
                <a:srgbClr val="024494"/>
              </a:buClr>
              <a:buSzPts val="2000"/>
              <a:buNone/>
              <a:defRPr sz="2000">
                <a:solidFill>
                  <a:srgbClr val="024494"/>
                </a:solidFill>
              </a:defRPr>
            </a:lvl8pPr>
            <a:lvl9pPr lvl="8" algn="l">
              <a:lnSpc>
                <a:spcPct val="115000"/>
              </a:lnSpc>
              <a:spcBef>
                <a:spcPts val="0"/>
              </a:spcBef>
              <a:spcAft>
                <a:spcPts val="0"/>
              </a:spcAft>
              <a:buClr>
                <a:srgbClr val="024494"/>
              </a:buClr>
              <a:buSzPts val="2000"/>
              <a:buNone/>
              <a:defRPr sz="2000">
                <a:solidFill>
                  <a:srgbClr val="024494"/>
                </a:solidFill>
              </a:defRPr>
            </a:lvl9pPr>
          </a:lstStyle>
          <a:p>
            <a:endParaRPr/>
          </a:p>
        </p:txBody>
      </p:sp>
      <p:sp>
        <p:nvSpPr>
          <p:cNvPr id="30" name="Google Shape;30;p35"/>
          <p:cNvSpPr txBox="1">
            <a:spLocks noGrp="1"/>
          </p:cNvSpPr>
          <p:nvPr>
            <p:ph type="subTitle" idx="3"/>
          </p:nvPr>
        </p:nvSpPr>
        <p:spPr>
          <a:xfrm>
            <a:off x="1052050" y="3404075"/>
            <a:ext cx="7143900" cy="441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2000"/>
              <a:buNone/>
              <a:defRPr sz="2000">
                <a:solidFill>
                  <a:srgbClr val="024494"/>
                </a:solidFill>
              </a:defRPr>
            </a:lvl1pPr>
            <a:lvl2pPr lvl="1" algn="l">
              <a:lnSpc>
                <a:spcPct val="115000"/>
              </a:lnSpc>
              <a:spcBef>
                <a:spcPts val="0"/>
              </a:spcBef>
              <a:spcAft>
                <a:spcPts val="0"/>
              </a:spcAft>
              <a:buClr>
                <a:srgbClr val="024494"/>
              </a:buClr>
              <a:buSzPts val="2000"/>
              <a:buNone/>
              <a:defRPr sz="2000">
                <a:solidFill>
                  <a:srgbClr val="024494"/>
                </a:solidFill>
              </a:defRPr>
            </a:lvl2pPr>
            <a:lvl3pPr lvl="2" algn="l">
              <a:lnSpc>
                <a:spcPct val="115000"/>
              </a:lnSpc>
              <a:spcBef>
                <a:spcPts val="0"/>
              </a:spcBef>
              <a:spcAft>
                <a:spcPts val="0"/>
              </a:spcAft>
              <a:buClr>
                <a:srgbClr val="024494"/>
              </a:buClr>
              <a:buSzPts val="2000"/>
              <a:buNone/>
              <a:defRPr sz="2000">
                <a:solidFill>
                  <a:srgbClr val="024494"/>
                </a:solidFill>
              </a:defRPr>
            </a:lvl3pPr>
            <a:lvl4pPr lvl="3" algn="l">
              <a:lnSpc>
                <a:spcPct val="115000"/>
              </a:lnSpc>
              <a:spcBef>
                <a:spcPts val="0"/>
              </a:spcBef>
              <a:spcAft>
                <a:spcPts val="0"/>
              </a:spcAft>
              <a:buClr>
                <a:srgbClr val="024494"/>
              </a:buClr>
              <a:buSzPts val="2000"/>
              <a:buNone/>
              <a:defRPr sz="2000">
                <a:solidFill>
                  <a:srgbClr val="024494"/>
                </a:solidFill>
              </a:defRPr>
            </a:lvl4pPr>
            <a:lvl5pPr lvl="4" algn="l">
              <a:lnSpc>
                <a:spcPct val="115000"/>
              </a:lnSpc>
              <a:spcBef>
                <a:spcPts val="0"/>
              </a:spcBef>
              <a:spcAft>
                <a:spcPts val="0"/>
              </a:spcAft>
              <a:buClr>
                <a:srgbClr val="024494"/>
              </a:buClr>
              <a:buSzPts val="2000"/>
              <a:buNone/>
              <a:defRPr sz="2000">
                <a:solidFill>
                  <a:srgbClr val="024494"/>
                </a:solidFill>
              </a:defRPr>
            </a:lvl5pPr>
            <a:lvl6pPr lvl="5" algn="l">
              <a:lnSpc>
                <a:spcPct val="115000"/>
              </a:lnSpc>
              <a:spcBef>
                <a:spcPts val="0"/>
              </a:spcBef>
              <a:spcAft>
                <a:spcPts val="0"/>
              </a:spcAft>
              <a:buClr>
                <a:srgbClr val="024494"/>
              </a:buClr>
              <a:buSzPts val="2000"/>
              <a:buNone/>
              <a:defRPr sz="2000">
                <a:solidFill>
                  <a:srgbClr val="024494"/>
                </a:solidFill>
              </a:defRPr>
            </a:lvl6pPr>
            <a:lvl7pPr lvl="6" algn="l">
              <a:lnSpc>
                <a:spcPct val="115000"/>
              </a:lnSpc>
              <a:spcBef>
                <a:spcPts val="0"/>
              </a:spcBef>
              <a:spcAft>
                <a:spcPts val="0"/>
              </a:spcAft>
              <a:buClr>
                <a:srgbClr val="024494"/>
              </a:buClr>
              <a:buSzPts val="2000"/>
              <a:buNone/>
              <a:defRPr sz="2000">
                <a:solidFill>
                  <a:srgbClr val="024494"/>
                </a:solidFill>
              </a:defRPr>
            </a:lvl7pPr>
            <a:lvl8pPr lvl="7" algn="l">
              <a:lnSpc>
                <a:spcPct val="115000"/>
              </a:lnSpc>
              <a:spcBef>
                <a:spcPts val="0"/>
              </a:spcBef>
              <a:spcAft>
                <a:spcPts val="0"/>
              </a:spcAft>
              <a:buClr>
                <a:srgbClr val="024494"/>
              </a:buClr>
              <a:buSzPts val="2000"/>
              <a:buNone/>
              <a:defRPr sz="2000">
                <a:solidFill>
                  <a:srgbClr val="024494"/>
                </a:solidFill>
              </a:defRPr>
            </a:lvl8pPr>
            <a:lvl9pPr lvl="8" algn="l">
              <a:lnSpc>
                <a:spcPct val="115000"/>
              </a:lnSpc>
              <a:spcBef>
                <a:spcPts val="0"/>
              </a:spcBef>
              <a:spcAft>
                <a:spcPts val="0"/>
              </a:spcAft>
              <a:buClr>
                <a:srgbClr val="024494"/>
              </a:buClr>
              <a:buSzPts val="2000"/>
              <a:buNone/>
              <a:defRPr sz="2000">
                <a:solidFill>
                  <a:srgbClr val="024494"/>
                </a:solidFil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Essential Qualities 2">
  <p:cSld name="CUSTOM_17">
    <p:bg>
      <p:bgPr>
        <a:blipFill>
          <a:blip r:embed="rId2">
            <a:alphaModFix/>
          </a:blip>
          <a:stretch>
            <a:fillRect/>
          </a:stretch>
        </a:blipFill>
        <a:effectLst/>
      </p:bgPr>
    </p:bg>
    <p:spTree>
      <p:nvGrpSpPr>
        <p:cNvPr id="1" name="Shape 166"/>
        <p:cNvGrpSpPr/>
        <p:nvPr/>
      </p:nvGrpSpPr>
      <p:grpSpPr>
        <a:xfrm>
          <a:off x="0" y="0"/>
          <a:ext cx="0" cy="0"/>
          <a:chOff x="0" y="0"/>
          <a:chExt cx="0" cy="0"/>
        </a:xfrm>
      </p:grpSpPr>
      <p:sp>
        <p:nvSpPr>
          <p:cNvPr id="167" name="Google Shape;167;p79"/>
          <p:cNvSpPr txBox="1">
            <a:spLocks noGrp="1"/>
          </p:cNvSpPr>
          <p:nvPr>
            <p:ph type="subTitle" idx="1"/>
          </p:nvPr>
        </p:nvSpPr>
        <p:spPr>
          <a:xfrm>
            <a:off x="519525" y="1584625"/>
            <a:ext cx="1688400" cy="480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68" name="Google Shape;168;p79"/>
          <p:cNvSpPr txBox="1">
            <a:spLocks noGrp="1"/>
          </p:cNvSpPr>
          <p:nvPr>
            <p:ph type="body" idx="2"/>
          </p:nvPr>
        </p:nvSpPr>
        <p:spPr>
          <a:xfrm>
            <a:off x="3493950" y="649425"/>
            <a:ext cx="5091600" cy="39744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Clr>
                <a:srgbClr val="024494"/>
              </a:buClr>
              <a:buSzPts val="2200"/>
              <a:buChar char="■"/>
              <a:defRPr sz="2200">
                <a:solidFill>
                  <a:srgbClr val="024494"/>
                </a:solidFill>
              </a:defRPr>
            </a:lvl1pPr>
            <a:lvl2pPr marL="914400" lvl="1" indent="-368300" algn="l">
              <a:lnSpc>
                <a:spcPct val="115000"/>
              </a:lnSpc>
              <a:spcBef>
                <a:spcPts val="0"/>
              </a:spcBef>
              <a:spcAft>
                <a:spcPts val="0"/>
              </a:spcAft>
              <a:buClr>
                <a:srgbClr val="024494"/>
              </a:buClr>
              <a:buSzPts val="2200"/>
              <a:buChar char="●"/>
              <a:defRPr sz="2200">
                <a:solidFill>
                  <a:srgbClr val="024494"/>
                </a:solidFill>
              </a:defRPr>
            </a:lvl2pPr>
            <a:lvl3pPr marL="1371600" lvl="2" indent="-368300" algn="l">
              <a:lnSpc>
                <a:spcPct val="115000"/>
              </a:lnSpc>
              <a:spcBef>
                <a:spcPts val="0"/>
              </a:spcBef>
              <a:spcAft>
                <a:spcPts val="0"/>
              </a:spcAft>
              <a:buClr>
                <a:srgbClr val="024494"/>
              </a:buClr>
              <a:buSzPts val="2200"/>
              <a:buChar char="○"/>
              <a:defRPr sz="2200">
                <a:solidFill>
                  <a:srgbClr val="024494"/>
                </a:solidFill>
              </a:defRPr>
            </a:lvl3pPr>
            <a:lvl4pPr marL="1828800" lvl="3" indent="-368300" algn="l">
              <a:lnSpc>
                <a:spcPct val="115000"/>
              </a:lnSpc>
              <a:spcBef>
                <a:spcPts val="0"/>
              </a:spcBef>
              <a:spcAft>
                <a:spcPts val="0"/>
              </a:spcAft>
              <a:buClr>
                <a:srgbClr val="024494"/>
              </a:buClr>
              <a:buSzPts val="2200"/>
              <a:buChar char="→"/>
              <a:defRPr sz="2200">
                <a:solidFill>
                  <a:srgbClr val="024494"/>
                </a:solidFill>
              </a:defRPr>
            </a:lvl4pPr>
            <a:lvl5pPr marL="2286000" lvl="4" indent="-368300" algn="l">
              <a:lnSpc>
                <a:spcPct val="115000"/>
              </a:lnSpc>
              <a:spcBef>
                <a:spcPts val="0"/>
              </a:spcBef>
              <a:spcAft>
                <a:spcPts val="0"/>
              </a:spcAft>
              <a:buClr>
                <a:srgbClr val="024494"/>
              </a:buClr>
              <a:buSzPts val="2200"/>
              <a:buChar char="○"/>
              <a:defRPr sz="2200">
                <a:solidFill>
                  <a:srgbClr val="024494"/>
                </a:solidFill>
              </a:defRPr>
            </a:lvl5pPr>
            <a:lvl6pPr marL="2743200" lvl="5" indent="-368300" algn="l">
              <a:lnSpc>
                <a:spcPct val="115000"/>
              </a:lnSpc>
              <a:spcBef>
                <a:spcPts val="0"/>
              </a:spcBef>
              <a:spcAft>
                <a:spcPts val="0"/>
              </a:spcAft>
              <a:buClr>
                <a:srgbClr val="024494"/>
              </a:buClr>
              <a:buSzPts val="2200"/>
              <a:buChar char="■"/>
              <a:defRPr sz="2200">
                <a:solidFill>
                  <a:srgbClr val="024494"/>
                </a:solidFill>
              </a:defRPr>
            </a:lvl6pPr>
            <a:lvl7pPr marL="3200400" lvl="6" indent="-368300" algn="l">
              <a:lnSpc>
                <a:spcPct val="115000"/>
              </a:lnSpc>
              <a:spcBef>
                <a:spcPts val="0"/>
              </a:spcBef>
              <a:spcAft>
                <a:spcPts val="0"/>
              </a:spcAft>
              <a:buClr>
                <a:srgbClr val="024494"/>
              </a:buClr>
              <a:buSzPts val="2200"/>
              <a:buChar char="●"/>
              <a:defRPr sz="2200">
                <a:solidFill>
                  <a:srgbClr val="024494"/>
                </a:solidFill>
              </a:defRPr>
            </a:lvl7pPr>
            <a:lvl8pPr marL="3657600" lvl="7" indent="-368300" algn="l">
              <a:lnSpc>
                <a:spcPct val="115000"/>
              </a:lnSpc>
              <a:spcBef>
                <a:spcPts val="0"/>
              </a:spcBef>
              <a:spcAft>
                <a:spcPts val="0"/>
              </a:spcAft>
              <a:buClr>
                <a:srgbClr val="024494"/>
              </a:buClr>
              <a:buSzPts val="2200"/>
              <a:buChar char="○"/>
              <a:defRPr sz="2200">
                <a:solidFill>
                  <a:srgbClr val="024494"/>
                </a:solidFill>
              </a:defRPr>
            </a:lvl8pPr>
            <a:lvl9pPr marL="4114800" lvl="8" indent="-368300" algn="l">
              <a:lnSpc>
                <a:spcPct val="115000"/>
              </a:lnSpc>
              <a:spcBef>
                <a:spcPts val="0"/>
              </a:spcBef>
              <a:spcAft>
                <a:spcPts val="0"/>
              </a:spcAft>
              <a:buClr>
                <a:srgbClr val="024494"/>
              </a:buClr>
              <a:buSzPts val="2200"/>
              <a:buChar char="→"/>
              <a:defRPr sz="2200">
                <a:solidFill>
                  <a:srgbClr val="024494"/>
                </a:solidFil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iscipline Cycle Blank">
  <p:cSld name="CUSTOM_44">
    <p:bg>
      <p:bgPr>
        <a:blipFill>
          <a:blip r:embed="rId2">
            <a:alphaModFix/>
          </a:blip>
          <a:stretch>
            <a:fillRect/>
          </a:stretch>
        </a:blipFill>
        <a:effectLst/>
      </p:bgPr>
    </p:bg>
    <p:spTree>
      <p:nvGrpSpPr>
        <p:cNvPr id="1" name="Shape 169"/>
        <p:cNvGrpSpPr/>
        <p:nvPr/>
      </p:nvGrpSpPr>
      <p:grpSpPr>
        <a:xfrm>
          <a:off x="0" y="0"/>
          <a:ext cx="0" cy="0"/>
          <a:chOff x="0" y="0"/>
          <a:chExt cx="0" cy="0"/>
        </a:xfrm>
      </p:grpSpPr>
      <p:sp>
        <p:nvSpPr>
          <p:cNvPr id="170" name="Google Shape;170;p80"/>
          <p:cNvSpPr txBox="1">
            <a:spLocks noGrp="1"/>
          </p:cNvSpPr>
          <p:nvPr>
            <p:ph type="title"/>
          </p:nvPr>
        </p:nvSpPr>
        <p:spPr>
          <a:xfrm>
            <a:off x="235950" y="179325"/>
            <a:ext cx="6700800" cy="188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000"/>
              <a:buNone/>
              <a:defRPr sz="40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1" name="Google Shape;171;p80"/>
          <p:cNvSpPr txBox="1">
            <a:spLocks noGrp="1"/>
          </p:cNvSpPr>
          <p:nvPr>
            <p:ph type="subTitle" idx="1"/>
          </p:nvPr>
        </p:nvSpPr>
        <p:spPr>
          <a:xfrm>
            <a:off x="1226900" y="4039300"/>
            <a:ext cx="1255200" cy="9909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rgbClr val="024494"/>
              </a:buClr>
              <a:buSzPts val="1400"/>
              <a:buNone/>
              <a:defRPr sz="1400">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72" name="Google Shape;172;p80"/>
          <p:cNvSpPr txBox="1">
            <a:spLocks noGrp="1"/>
          </p:cNvSpPr>
          <p:nvPr>
            <p:ph type="subTitle" idx="2"/>
          </p:nvPr>
        </p:nvSpPr>
        <p:spPr>
          <a:xfrm>
            <a:off x="3059200" y="4039300"/>
            <a:ext cx="1255200" cy="9909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rgbClr val="024494"/>
              </a:buClr>
              <a:buSzPts val="1400"/>
              <a:buNone/>
              <a:defRPr sz="1400">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73" name="Google Shape;173;p80"/>
          <p:cNvSpPr txBox="1">
            <a:spLocks noGrp="1"/>
          </p:cNvSpPr>
          <p:nvPr>
            <p:ph type="subTitle" idx="3"/>
          </p:nvPr>
        </p:nvSpPr>
        <p:spPr>
          <a:xfrm>
            <a:off x="4891500" y="4039300"/>
            <a:ext cx="1255200" cy="9909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rgbClr val="024494"/>
              </a:buClr>
              <a:buSzPts val="1400"/>
              <a:buNone/>
              <a:defRPr sz="1400">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74" name="Google Shape;174;p80"/>
          <p:cNvSpPr txBox="1">
            <a:spLocks noGrp="1"/>
          </p:cNvSpPr>
          <p:nvPr>
            <p:ph type="subTitle" idx="4"/>
          </p:nvPr>
        </p:nvSpPr>
        <p:spPr>
          <a:xfrm>
            <a:off x="6723800" y="4039300"/>
            <a:ext cx="1255200" cy="9909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rgbClr val="024494"/>
              </a:buClr>
              <a:buSzPts val="1400"/>
              <a:buNone/>
              <a:defRPr sz="1400">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sc Cycle Image Placeholder">
  <p:cSld name="CUSTOM_55">
    <p:bg>
      <p:bgPr>
        <a:blipFill>
          <a:blip r:embed="rId2">
            <a:alphaModFix/>
          </a:blip>
          <a:stretch>
            <a:fillRect/>
          </a:stretch>
        </a:blipFill>
        <a:effectLst/>
      </p:bgPr>
    </p:bg>
    <p:spTree>
      <p:nvGrpSpPr>
        <p:cNvPr id="1" name="Shape 175"/>
        <p:cNvGrpSpPr/>
        <p:nvPr/>
      </p:nvGrpSpPr>
      <p:grpSpPr>
        <a:xfrm>
          <a:off x="0" y="0"/>
          <a:ext cx="0" cy="0"/>
          <a:chOff x="0" y="0"/>
          <a:chExt cx="0" cy="0"/>
        </a:xfrm>
      </p:grpSpPr>
      <p:sp>
        <p:nvSpPr>
          <p:cNvPr id="176" name="Google Shape;176;p81"/>
          <p:cNvSpPr txBox="1">
            <a:spLocks noGrp="1"/>
          </p:cNvSpPr>
          <p:nvPr>
            <p:ph type="title"/>
          </p:nvPr>
        </p:nvSpPr>
        <p:spPr>
          <a:xfrm>
            <a:off x="235950" y="179325"/>
            <a:ext cx="6700800" cy="188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000"/>
              <a:buNone/>
              <a:defRPr sz="40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7" name="Google Shape;177;p81"/>
          <p:cNvSpPr>
            <a:spLocks noGrp="1"/>
          </p:cNvSpPr>
          <p:nvPr>
            <p:ph type="pic" idx="2"/>
          </p:nvPr>
        </p:nvSpPr>
        <p:spPr>
          <a:xfrm>
            <a:off x="971150" y="2565750"/>
            <a:ext cx="7193700" cy="2373900"/>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ferral">
  <p:cSld name="CUSTOM_19">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82"/>
          <p:cNvSpPr txBox="1">
            <a:spLocks noGrp="1"/>
          </p:cNvSpPr>
          <p:nvPr>
            <p:ph type="subTitle" idx="1"/>
          </p:nvPr>
        </p:nvSpPr>
        <p:spPr>
          <a:xfrm>
            <a:off x="5533150" y="1545650"/>
            <a:ext cx="3273300" cy="441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1500"/>
              <a:buNone/>
              <a:defRPr sz="1500">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80" name="Google Shape;180;p82"/>
          <p:cNvSpPr txBox="1">
            <a:spLocks noGrp="1"/>
          </p:cNvSpPr>
          <p:nvPr>
            <p:ph type="subTitle" idx="2"/>
          </p:nvPr>
        </p:nvSpPr>
        <p:spPr>
          <a:xfrm>
            <a:off x="5533150" y="2402900"/>
            <a:ext cx="3273300" cy="441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1500"/>
              <a:buNone/>
              <a:defRPr sz="1500">
                <a:solidFill>
                  <a:srgbClr val="024494"/>
                </a:solidFill>
              </a:defRPr>
            </a:lvl1pPr>
            <a:lvl2pPr lvl="1" algn="l">
              <a:lnSpc>
                <a:spcPct val="115000"/>
              </a:lnSpc>
              <a:spcBef>
                <a:spcPts val="0"/>
              </a:spcBef>
              <a:spcAft>
                <a:spcPts val="0"/>
              </a:spcAft>
              <a:buClr>
                <a:srgbClr val="024494"/>
              </a:buClr>
              <a:buSzPts val="1400"/>
              <a:buNone/>
              <a:defRPr>
                <a:solidFill>
                  <a:srgbClr val="024494"/>
                </a:solidFill>
              </a:defRPr>
            </a:lvl2pPr>
            <a:lvl3pPr lvl="2" algn="l">
              <a:lnSpc>
                <a:spcPct val="115000"/>
              </a:lnSpc>
              <a:spcBef>
                <a:spcPts val="0"/>
              </a:spcBef>
              <a:spcAft>
                <a:spcPts val="0"/>
              </a:spcAft>
              <a:buClr>
                <a:srgbClr val="024494"/>
              </a:buClr>
              <a:buSzPts val="1400"/>
              <a:buNone/>
              <a:defRPr>
                <a:solidFill>
                  <a:srgbClr val="024494"/>
                </a:solidFill>
              </a:defRPr>
            </a:lvl3pPr>
            <a:lvl4pPr lvl="3" algn="l">
              <a:lnSpc>
                <a:spcPct val="115000"/>
              </a:lnSpc>
              <a:spcBef>
                <a:spcPts val="0"/>
              </a:spcBef>
              <a:spcAft>
                <a:spcPts val="0"/>
              </a:spcAft>
              <a:buClr>
                <a:srgbClr val="024494"/>
              </a:buClr>
              <a:buSzPts val="1400"/>
              <a:buNone/>
              <a:defRPr>
                <a:solidFill>
                  <a:srgbClr val="024494"/>
                </a:solidFill>
              </a:defRPr>
            </a:lvl4pPr>
            <a:lvl5pPr lvl="4" algn="l">
              <a:lnSpc>
                <a:spcPct val="115000"/>
              </a:lnSpc>
              <a:spcBef>
                <a:spcPts val="0"/>
              </a:spcBef>
              <a:spcAft>
                <a:spcPts val="0"/>
              </a:spcAft>
              <a:buClr>
                <a:srgbClr val="024494"/>
              </a:buClr>
              <a:buSzPts val="1400"/>
              <a:buNone/>
              <a:defRPr>
                <a:solidFill>
                  <a:srgbClr val="024494"/>
                </a:solidFill>
              </a:defRPr>
            </a:lvl5pPr>
            <a:lvl6pPr lvl="5" algn="l">
              <a:lnSpc>
                <a:spcPct val="115000"/>
              </a:lnSpc>
              <a:spcBef>
                <a:spcPts val="0"/>
              </a:spcBef>
              <a:spcAft>
                <a:spcPts val="0"/>
              </a:spcAft>
              <a:buClr>
                <a:srgbClr val="024494"/>
              </a:buClr>
              <a:buSzPts val="1400"/>
              <a:buNone/>
              <a:defRPr>
                <a:solidFill>
                  <a:srgbClr val="024494"/>
                </a:solidFill>
              </a:defRPr>
            </a:lvl6pPr>
            <a:lvl7pPr lvl="6" algn="l">
              <a:lnSpc>
                <a:spcPct val="115000"/>
              </a:lnSpc>
              <a:spcBef>
                <a:spcPts val="0"/>
              </a:spcBef>
              <a:spcAft>
                <a:spcPts val="0"/>
              </a:spcAft>
              <a:buClr>
                <a:srgbClr val="024494"/>
              </a:buClr>
              <a:buSzPts val="1400"/>
              <a:buNone/>
              <a:defRPr>
                <a:solidFill>
                  <a:srgbClr val="024494"/>
                </a:solidFill>
              </a:defRPr>
            </a:lvl7pPr>
            <a:lvl8pPr lvl="7" algn="l">
              <a:lnSpc>
                <a:spcPct val="115000"/>
              </a:lnSpc>
              <a:spcBef>
                <a:spcPts val="0"/>
              </a:spcBef>
              <a:spcAft>
                <a:spcPts val="0"/>
              </a:spcAft>
              <a:buClr>
                <a:srgbClr val="024494"/>
              </a:buClr>
              <a:buSzPts val="1400"/>
              <a:buNone/>
              <a:defRPr>
                <a:solidFill>
                  <a:srgbClr val="024494"/>
                </a:solidFill>
              </a:defRPr>
            </a:lvl8pPr>
            <a:lvl9pPr lvl="8" algn="l">
              <a:lnSpc>
                <a:spcPct val="115000"/>
              </a:lnSpc>
              <a:spcBef>
                <a:spcPts val="0"/>
              </a:spcBef>
              <a:spcAft>
                <a:spcPts val="0"/>
              </a:spcAft>
              <a:buClr>
                <a:srgbClr val="024494"/>
              </a:buClr>
              <a:buSzPts val="1400"/>
              <a:buNone/>
              <a:defRPr>
                <a:solidFill>
                  <a:srgbClr val="024494"/>
                </a:solidFill>
              </a:defRPr>
            </a:lvl9pPr>
          </a:lstStyle>
          <a:p>
            <a:endParaRPr/>
          </a:p>
        </p:txBody>
      </p:sp>
      <p:sp>
        <p:nvSpPr>
          <p:cNvPr id="181" name="Google Shape;181;p82"/>
          <p:cNvSpPr txBox="1">
            <a:spLocks noGrp="1"/>
          </p:cNvSpPr>
          <p:nvPr>
            <p:ph type="subTitle" idx="3"/>
          </p:nvPr>
        </p:nvSpPr>
        <p:spPr>
          <a:xfrm>
            <a:off x="5533150" y="3260150"/>
            <a:ext cx="3273300" cy="441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1500"/>
              <a:buNone/>
              <a:defRPr sz="1500">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ustom Layout 3">
  <p:cSld name="CUSTOM_45">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83"/>
          <p:cNvSpPr txBox="1">
            <a:spLocks noGrp="1"/>
          </p:cNvSpPr>
          <p:nvPr>
            <p:ph type="title"/>
          </p:nvPr>
        </p:nvSpPr>
        <p:spPr>
          <a:xfrm>
            <a:off x="141575" y="94375"/>
            <a:ext cx="8862000" cy="670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24494"/>
              </a:buClr>
              <a:buSzPts val="4000"/>
              <a:buNone/>
              <a:defRPr sz="4000" b="1">
                <a:solidFill>
                  <a:srgbClr val="024494"/>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4" name="Google Shape;184;p83"/>
          <p:cNvSpPr txBox="1">
            <a:spLocks noGrp="1"/>
          </p:cNvSpPr>
          <p:nvPr>
            <p:ph type="subTitle" idx="1"/>
          </p:nvPr>
        </p:nvSpPr>
        <p:spPr>
          <a:xfrm>
            <a:off x="1568050" y="4360175"/>
            <a:ext cx="1359000" cy="726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85" name="Google Shape;185;p83"/>
          <p:cNvSpPr txBox="1">
            <a:spLocks noGrp="1"/>
          </p:cNvSpPr>
          <p:nvPr>
            <p:ph type="subTitle" idx="2"/>
          </p:nvPr>
        </p:nvSpPr>
        <p:spPr>
          <a:xfrm>
            <a:off x="2701950" y="879075"/>
            <a:ext cx="1359000" cy="726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86" name="Google Shape;186;p83"/>
          <p:cNvSpPr txBox="1">
            <a:spLocks noGrp="1"/>
          </p:cNvSpPr>
          <p:nvPr>
            <p:ph type="subTitle" idx="3"/>
          </p:nvPr>
        </p:nvSpPr>
        <p:spPr>
          <a:xfrm>
            <a:off x="3893075" y="4360175"/>
            <a:ext cx="1359000" cy="726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87" name="Google Shape;187;p83"/>
          <p:cNvSpPr txBox="1">
            <a:spLocks noGrp="1"/>
          </p:cNvSpPr>
          <p:nvPr>
            <p:ph type="subTitle" idx="4"/>
          </p:nvPr>
        </p:nvSpPr>
        <p:spPr>
          <a:xfrm>
            <a:off x="5016975" y="879075"/>
            <a:ext cx="1359000" cy="726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88" name="Google Shape;188;p83"/>
          <p:cNvSpPr txBox="1">
            <a:spLocks noGrp="1"/>
          </p:cNvSpPr>
          <p:nvPr>
            <p:ph type="subTitle" idx="5"/>
          </p:nvPr>
        </p:nvSpPr>
        <p:spPr>
          <a:xfrm>
            <a:off x="6218100" y="4360175"/>
            <a:ext cx="1359000" cy="726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AC 2">
  <p:cSld name="CUSTOM_21">
    <p:bg>
      <p:bgPr>
        <a:blipFill>
          <a:blip r:embed="rId2">
            <a:alphaModFix/>
          </a:blip>
          <a:stretch>
            <a:fillRect/>
          </a:stretch>
        </a:blipFill>
        <a:effectLst/>
      </p:bgPr>
    </p:bg>
    <p:spTree>
      <p:nvGrpSpPr>
        <p:cNvPr id="1" name="Shape 189"/>
        <p:cNvGrpSpPr/>
        <p:nvPr/>
      </p:nvGrpSpPr>
      <p:grpSpPr>
        <a:xfrm>
          <a:off x="0" y="0"/>
          <a:ext cx="0" cy="0"/>
          <a:chOff x="0" y="0"/>
          <a:chExt cx="0" cy="0"/>
        </a:xfrm>
      </p:grpSpPr>
      <p:sp>
        <p:nvSpPr>
          <p:cNvPr id="190" name="Google Shape;190;p84"/>
          <p:cNvSpPr txBox="1">
            <a:spLocks noGrp="1"/>
          </p:cNvSpPr>
          <p:nvPr>
            <p:ph type="subTitle" idx="1"/>
          </p:nvPr>
        </p:nvSpPr>
        <p:spPr>
          <a:xfrm>
            <a:off x="1052050" y="1792425"/>
            <a:ext cx="7143900" cy="441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2000"/>
              <a:buNone/>
              <a:defRPr sz="2000">
                <a:solidFill>
                  <a:srgbClr val="024494"/>
                </a:solidFill>
              </a:defRPr>
            </a:lvl1pPr>
            <a:lvl2pPr lvl="1" algn="l">
              <a:lnSpc>
                <a:spcPct val="115000"/>
              </a:lnSpc>
              <a:spcBef>
                <a:spcPts val="0"/>
              </a:spcBef>
              <a:spcAft>
                <a:spcPts val="0"/>
              </a:spcAft>
              <a:buClr>
                <a:srgbClr val="024494"/>
              </a:buClr>
              <a:buSzPts val="2000"/>
              <a:buNone/>
              <a:defRPr sz="2000">
                <a:solidFill>
                  <a:srgbClr val="024494"/>
                </a:solidFill>
              </a:defRPr>
            </a:lvl2pPr>
            <a:lvl3pPr lvl="2" algn="l">
              <a:lnSpc>
                <a:spcPct val="115000"/>
              </a:lnSpc>
              <a:spcBef>
                <a:spcPts val="0"/>
              </a:spcBef>
              <a:spcAft>
                <a:spcPts val="0"/>
              </a:spcAft>
              <a:buClr>
                <a:srgbClr val="024494"/>
              </a:buClr>
              <a:buSzPts val="2000"/>
              <a:buNone/>
              <a:defRPr sz="2000">
                <a:solidFill>
                  <a:srgbClr val="024494"/>
                </a:solidFill>
              </a:defRPr>
            </a:lvl3pPr>
            <a:lvl4pPr lvl="3" algn="l">
              <a:lnSpc>
                <a:spcPct val="115000"/>
              </a:lnSpc>
              <a:spcBef>
                <a:spcPts val="0"/>
              </a:spcBef>
              <a:spcAft>
                <a:spcPts val="0"/>
              </a:spcAft>
              <a:buClr>
                <a:srgbClr val="024494"/>
              </a:buClr>
              <a:buSzPts val="2000"/>
              <a:buNone/>
              <a:defRPr sz="2000">
                <a:solidFill>
                  <a:srgbClr val="024494"/>
                </a:solidFill>
              </a:defRPr>
            </a:lvl4pPr>
            <a:lvl5pPr lvl="4" algn="l">
              <a:lnSpc>
                <a:spcPct val="115000"/>
              </a:lnSpc>
              <a:spcBef>
                <a:spcPts val="0"/>
              </a:spcBef>
              <a:spcAft>
                <a:spcPts val="0"/>
              </a:spcAft>
              <a:buClr>
                <a:srgbClr val="024494"/>
              </a:buClr>
              <a:buSzPts val="2000"/>
              <a:buNone/>
              <a:defRPr sz="2000">
                <a:solidFill>
                  <a:srgbClr val="024494"/>
                </a:solidFill>
              </a:defRPr>
            </a:lvl5pPr>
            <a:lvl6pPr lvl="5" algn="l">
              <a:lnSpc>
                <a:spcPct val="115000"/>
              </a:lnSpc>
              <a:spcBef>
                <a:spcPts val="0"/>
              </a:spcBef>
              <a:spcAft>
                <a:spcPts val="0"/>
              </a:spcAft>
              <a:buClr>
                <a:srgbClr val="024494"/>
              </a:buClr>
              <a:buSzPts val="2000"/>
              <a:buNone/>
              <a:defRPr sz="2000">
                <a:solidFill>
                  <a:srgbClr val="024494"/>
                </a:solidFill>
              </a:defRPr>
            </a:lvl6pPr>
            <a:lvl7pPr lvl="6" algn="l">
              <a:lnSpc>
                <a:spcPct val="115000"/>
              </a:lnSpc>
              <a:spcBef>
                <a:spcPts val="0"/>
              </a:spcBef>
              <a:spcAft>
                <a:spcPts val="0"/>
              </a:spcAft>
              <a:buClr>
                <a:srgbClr val="024494"/>
              </a:buClr>
              <a:buSzPts val="2000"/>
              <a:buNone/>
              <a:defRPr sz="2000">
                <a:solidFill>
                  <a:srgbClr val="024494"/>
                </a:solidFill>
              </a:defRPr>
            </a:lvl7pPr>
            <a:lvl8pPr lvl="7" algn="l">
              <a:lnSpc>
                <a:spcPct val="115000"/>
              </a:lnSpc>
              <a:spcBef>
                <a:spcPts val="0"/>
              </a:spcBef>
              <a:spcAft>
                <a:spcPts val="0"/>
              </a:spcAft>
              <a:buClr>
                <a:srgbClr val="024494"/>
              </a:buClr>
              <a:buSzPts val="2000"/>
              <a:buNone/>
              <a:defRPr sz="2000">
                <a:solidFill>
                  <a:srgbClr val="024494"/>
                </a:solidFill>
              </a:defRPr>
            </a:lvl8pPr>
            <a:lvl9pPr lvl="8" algn="l">
              <a:lnSpc>
                <a:spcPct val="115000"/>
              </a:lnSpc>
              <a:spcBef>
                <a:spcPts val="0"/>
              </a:spcBef>
              <a:spcAft>
                <a:spcPts val="0"/>
              </a:spcAft>
              <a:buClr>
                <a:srgbClr val="024494"/>
              </a:buClr>
              <a:buSzPts val="2000"/>
              <a:buNone/>
              <a:defRPr sz="2000">
                <a:solidFill>
                  <a:srgbClr val="024494"/>
                </a:solidFill>
              </a:defRPr>
            </a:lvl9pPr>
          </a:lstStyle>
          <a:p>
            <a:endParaRPr/>
          </a:p>
        </p:txBody>
      </p:sp>
      <p:sp>
        <p:nvSpPr>
          <p:cNvPr id="191" name="Google Shape;191;p84"/>
          <p:cNvSpPr txBox="1">
            <a:spLocks noGrp="1"/>
          </p:cNvSpPr>
          <p:nvPr>
            <p:ph type="subTitle" idx="2"/>
          </p:nvPr>
        </p:nvSpPr>
        <p:spPr>
          <a:xfrm>
            <a:off x="1052050" y="2594250"/>
            <a:ext cx="7143900" cy="441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2000"/>
              <a:buNone/>
              <a:defRPr sz="2000">
                <a:solidFill>
                  <a:srgbClr val="024494"/>
                </a:solidFill>
              </a:defRPr>
            </a:lvl1pPr>
            <a:lvl2pPr lvl="1" algn="l">
              <a:lnSpc>
                <a:spcPct val="115000"/>
              </a:lnSpc>
              <a:spcBef>
                <a:spcPts val="0"/>
              </a:spcBef>
              <a:spcAft>
                <a:spcPts val="0"/>
              </a:spcAft>
              <a:buClr>
                <a:srgbClr val="024494"/>
              </a:buClr>
              <a:buSzPts val="2000"/>
              <a:buNone/>
              <a:defRPr sz="2000">
                <a:solidFill>
                  <a:srgbClr val="024494"/>
                </a:solidFill>
              </a:defRPr>
            </a:lvl2pPr>
            <a:lvl3pPr lvl="2" algn="l">
              <a:lnSpc>
                <a:spcPct val="115000"/>
              </a:lnSpc>
              <a:spcBef>
                <a:spcPts val="0"/>
              </a:spcBef>
              <a:spcAft>
                <a:spcPts val="0"/>
              </a:spcAft>
              <a:buClr>
                <a:srgbClr val="024494"/>
              </a:buClr>
              <a:buSzPts val="2000"/>
              <a:buNone/>
              <a:defRPr sz="2000">
                <a:solidFill>
                  <a:srgbClr val="024494"/>
                </a:solidFill>
              </a:defRPr>
            </a:lvl3pPr>
            <a:lvl4pPr lvl="3" algn="l">
              <a:lnSpc>
                <a:spcPct val="115000"/>
              </a:lnSpc>
              <a:spcBef>
                <a:spcPts val="0"/>
              </a:spcBef>
              <a:spcAft>
                <a:spcPts val="0"/>
              </a:spcAft>
              <a:buClr>
                <a:srgbClr val="024494"/>
              </a:buClr>
              <a:buSzPts val="2000"/>
              <a:buNone/>
              <a:defRPr sz="2000">
                <a:solidFill>
                  <a:srgbClr val="024494"/>
                </a:solidFill>
              </a:defRPr>
            </a:lvl4pPr>
            <a:lvl5pPr lvl="4" algn="l">
              <a:lnSpc>
                <a:spcPct val="115000"/>
              </a:lnSpc>
              <a:spcBef>
                <a:spcPts val="0"/>
              </a:spcBef>
              <a:spcAft>
                <a:spcPts val="0"/>
              </a:spcAft>
              <a:buClr>
                <a:srgbClr val="024494"/>
              </a:buClr>
              <a:buSzPts val="2000"/>
              <a:buNone/>
              <a:defRPr sz="2000">
                <a:solidFill>
                  <a:srgbClr val="024494"/>
                </a:solidFill>
              </a:defRPr>
            </a:lvl5pPr>
            <a:lvl6pPr lvl="5" algn="l">
              <a:lnSpc>
                <a:spcPct val="115000"/>
              </a:lnSpc>
              <a:spcBef>
                <a:spcPts val="0"/>
              </a:spcBef>
              <a:spcAft>
                <a:spcPts val="0"/>
              </a:spcAft>
              <a:buClr>
                <a:srgbClr val="024494"/>
              </a:buClr>
              <a:buSzPts val="2000"/>
              <a:buNone/>
              <a:defRPr sz="2000">
                <a:solidFill>
                  <a:srgbClr val="024494"/>
                </a:solidFill>
              </a:defRPr>
            </a:lvl6pPr>
            <a:lvl7pPr lvl="6" algn="l">
              <a:lnSpc>
                <a:spcPct val="115000"/>
              </a:lnSpc>
              <a:spcBef>
                <a:spcPts val="0"/>
              </a:spcBef>
              <a:spcAft>
                <a:spcPts val="0"/>
              </a:spcAft>
              <a:buClr>
                <a:srgbClr val="024494"/>
              </a:buClr>
              <a:buSzPts val="2000"/>
              <a:buNone/>
              <a:defRPr sz="2000">
                <a:solidFill>
                  <a:srgbClr val="024494"/>
                </a:solidFill>
              </a:defRPr>
            </a:lvl7pPr>
            <a:lvl8pPr lvl="7" algn="l">
              <a:lnSpc>
                <a:spcPct val="115000"/>
              </a:lnSpc>
              <a:spcBef>
                <a:spcPts val="0"/>
              </a:spcBef>
              <a:spcAft>
                <a:spcPts val="0"/>
              </a:spcAft>
              <a:buClr>
                <a:srgbClr val="024494"/>
              </a:buClr>
              <a:buSzPts val="2000"/>
              <a:buNone/>
              <a:defRPr sz="2000">
                <a:solidFill>
                  <a:srgbClr val="024494"/>
                </a:solidFill>
              </a:defRPr>
            </a:lvl8pPr>
            <a:lvl9pPr lvl="8" algn="l">
              <a:lnSpc>
                <a:spcPct val="115000"/>
              </a:lnSpc>
              <a:spcBef>
                <a:spcPts val="0"/>
              </a:spcBef>
              <a:spcAft>
                <a:spcPts val="0"/>
              </a:spcAft>
              <a:buClr>
                <a:srgbClr val="024494"/>
              </a:buClr>
              <a:buSzPts val="2000"/>
              <a:buNone/>
              <a:defRPr sz="2000">
                <a:solidFill>
                  <a:srgbClr val="024494"/>
                </a:solidFill>
              </a:defRPr>
            </a:lvl9pPr>
          </a:lstStyle>
          <a:p>
            <a:endParaRPr/>
          </a:p>
        </p:txBody>
      </p:sp>
      <p:sp>
        <p:nvSpPr>
          <p:cNvPr id="192" name="Google Shape;192;p84"/>
          <p:cNvSpPr txBox="1">
            <a:spLocks noGrp="1"/>
          </p:cNvSpPr>
          <p:nvPr>
            <p:ph type="subTitle" idx="3"/>
          </p:nvPr>
        </p:nvSpPr>
        <p:spPr>
          <a:xfrm>
            <a:off x="1052050" y="3461025"/>
            <a:ext cx="7143900" cy="441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2000"/>
              <a:buNone/>
              <a:defRPr sz="2000">
                <a:solidFill>
                  <a:srgbClr val="024494"/>
                </a:solidFill>
              </a:defRPr>
            </a:lvl1pPr>
            <a:lvl2pPr lvl="1" algn="l">
              <a:lnSpc>
                <a:spcPct val="115000"/>
              </a:lnSpc>
              <a:spcBef>
                <a:spcPts val="0"/>
              </a:spcBef>
              <a:spcAft>
                <a:spcPts val="0"/>
              </a:spcAft>
              <a:buClr>
                <a:srgbClr val="024494"/>
              </a:buClr>
              <a:buSzPts val="2000"/>
              <a:buNone/>
              <a:defRPr sz="2000">
                <a:solidFill>
                  <a:srgbClr val="024494"/>
                </a:solidFill>
              </a:defRPr>
            </a:lvl2pPr>
            <a:lvl3pPr lvl="2" algn="l">
              <a:lnSpc>
                <a:spcPct val="115000"/>
              </a:lnSpc>
              <a:spcBef>
                <a:spcPts val="0"/>
              </a:spcBef>
              <a:spcAft>
                <a:spcPts val="0"/>
              </a:spcAft>
              <a:buClr>
                <a:srgbClr val="024494"/>
              </a:buClr>
              <a:buSzPts val="2000"/>
              <a:buNone/>
              <a:defRPr sz="2000">
                <a:solidFill>
                  <a:srgbClr val="024494"/>
                </a:solidFill>
              </a:defRPr>
            </a:lvl3pPr>
            <a:lvl4pPr lvl="3" algn="l">
              <a:lnSpc>
                <a:spcPct val="115000"/>
              </a:lnSpc>
              <a:spcBef>
                <a:spcPts val="0"/>
              </a:spcBef>
              <a:spcAft>
                <a:spcPts val="0"/>
              </a:spcAft>
              <a:buClr>
                <a:srgbClr val="024494"/>
              </a:buClr>
              <a:buSzPts val="2000"/>
              <a:buNone/>
              <a:defRPr sz="2000">
                <a:solidFill>
                  <a:srgbClr val="024494"/>
                </a:solidFill>
              </a:defRPr>
            </a:lvl4pPr>
            <a:lvl5pPr lvl="4" algn="l">
              <a:lnSpc>
                <a:spcPct val="115000"/>
              </a:lnSpc>
              <a:spcBef>
                <a:spcPts val="0"/>
              </a:spcBef>
              <a:spcAft>
                <a:spcPts val="0"/>
              </a:spcAft>
              <a:buClr>
                <a:srgbClr val="024494"/>
              </a:buClr>
              <a:buSzPts val="2000"/>
              <a:buNone/>
              <a:defRPr sz="2000">
                <a:solidFill>
                  <a:srgbClr val="024494"/>
                </a:solidFill>
              </a:defRPr>
            </a:lvl5pPr>
            <a:lvl6pPr lvl="5" algn="l">
              <a:lnSpc>
                <a:spcPct val="115000"/>
              </a:lnSpc>
              <a:spcBef>
                <a:spcPts val="0"/>
              </a:spcBef>
              <a:spcAft>
                <a:spcPts val="0"/>
              </a:spcAft>
              <a:buClr>
                <a:srgbClr val="024494"/>
              </a:buClr>
              <a:buSzPts val="2000"/>
              <a:buNone/>
              <a:defRPr sz="2000">
                <a:solidFill>
                  <a:srgbClr val="024494"/>
                </a:solidFill>
              </a:defRPr>
            </a:lvl6pPr>
            <a:lvl7pPr lvl="6" algn="l">
              <a:lnSpc>
                <a:spcPct val="115000"/>
              </a:lnSpc>
              <a:spcBef>
                <a:spcPts val="0"/>
              </a:spcBef>
              <a:spcAft>
                <a:spcPts val="0"/>
              </a:spcAft>
              <a:buClr>
                <a:srgbClr val="024494"/>
              </a:buClr>
              <a:buSzPts val="2000"/>
              <a:buNone/>
              <a:defRPr sz="2000">
                <a:solidFill>
                  <a:srgbClr val="024494"/>
                </a:solidFill>
              </a:defRPr>
            </a:lvl7pPr>
            <a:lvl8pPr lvl="7" algn="l">
              <a:lnSpc>
                <a:spcPct val="115000"/>
              </a:lnSpc>
              <a:spcBef>
                <a:spcPts val="0"/>
              </a:spcBef>
              <a:spcAft>
                <a:spcPts val="0"/>
              </a:spcAft>
              <a:buClr>
                <a:srgbClr val="024494"/>
              </a:buClr>
              <a:buSzPts val="2000"/>
              <a:buNone/>
              <a:defRPr sz="2000">
                <a:solidFill>
                  <a:srgbClr val="024494"/>
                </a:solidFill>
              </a:defRPr>
            </a:lvl8pPr>
            <a:lvl9pPr lvl="8" algn="l">
              <a:lnSpc>
                <a:spcPct val="115000"/>
              </a:lnSpc>
              <a:spcBef>
                <a:spcPts val="0"/>
              </a:spcBef>
              <a:spcAft>
                <a:spcPts val="0"/>
              </a:spcAft>
              <a:buClr>
                <a:srgbClr val="024494"/>
              </a:buClr>
              <a:buSzPts val="2000"/>
              <a:buNone/>
              <a:defRPr sz="2000">
                <a:solidFill>
                  <a:srgbClr val="024494"/>
                </a:solidFil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RI 2">
  <p:cSld name="CUSTOM_23">
    <p:bg>
      <p:bgPr>
        <a:blipFill>
          <a:blip r:embed="rId2">
            <a:alphaModFix/>
          </a:blip>
          <a:stretch>
            <a:fillRect/>
          </a:stretch>
        </a:blipFill>
        <a:effectLst/>
      </p:bgPr>
    </p:bg>
    <p:spTree>
      <p:nvGrpSpPr>
        <p:cNvPr id="1" name="Shape 193"/>
        <p:cNvGrpSpPr/>
        <p:nvPr/>
      </p:nvGrpSpPr>
      <p:grpSpPr>
        <a:xfrm>
          <a:off x="0" y="0"/>
          <a:ext cx="0" cy="0"/>
          <a:chOff x="0" y="0"/>
          <a:chExt cx="0" cy="0"/>
        </a:xfrm>
      </p:grpSpPr>
      <p:sp>
        <p:nvSpPr>
          <p:cNvPr id="194" name="Google Shape;194;p85"/>
          <p:cNvSpPr txBox="1">
            <a:spLocks noGrp="1"/>
          </p:cNvSpPr>
          <p:nvPr>
            <p:ph type="subTitle" idx="1"/>
          </p:nvPr>
        </p:nvSpPr>
        <p:spPr>
          <a:xfrm>
            <a:off x="1052050" y="1792425"/>
            <a:ext cx="7143900" cy="441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2000"/>
              <a:buNone/>
              <a:defRPr sz="2000">
                <a:solidFill>
                  <a:srgbClr val="024494"/>
                </a:solidFill>
              </a:defRPr>
            </a:lvl1pPr>
            <a:lvl2pPr lvl="1" algn="l">
              <a:lnSpc>
                <a:spcPct val="115000"/>
              </a:lnSpc>
              <a:spcBef>
                <a:spcPts val="0"/>
              </a:spcBef>
              <a:spcAft>
                <a:spcPts val="0"/>
              </a:spcAft>
              <a:buClr>
                <a:srgbClr val="024494"/>
              </a:buClr>
              <a:buSzPts val="2000"/>
              <a:buNone/>
              <a:defRPr sz="2000">
                <a:solidFill>
                  <a:srgbClr val="024494"/>
                </a:solidFill>
              </a:defRPr>
            </a:lvl2pPr>
            <a:lvl3pPr lvl="2" algn="l">
              <a:lnSpc>
                <a:spcPct val="115000"/>
              </a:lnSpc>
              <a:spcBef>
                <a:spcPts val="0"/>
              </a:spcBef>
              <a:spcAft>
                <a:spcPts val="0"/>
              </a:spcAft>
              <a:buClr>
                <a:srgbClr val="024494"/>
              </a:buClr>
              <a:buSzPts val="2000"/>
              <a:buNone/>
              <a:defRPr sz="2000">
                <a:solidFill>
                  <a:srgbClr val="024494"/>
                </a:solidFill>
              </a:defRPr>
            </a:lvl3pPr>
            <a:lvl4pPr lvl="3" algn="l">
              <a:lnSpc>
                <a:spcPct val="115000"/>
              </a:lnSpc>
              <a:spcBef>
                <a:spcPts val="0"/>
              </a:spcBef>
              <a:spcAft>
                <a:spcPts val="0"/>
              </a:spcAft>
              <a:buClr>
                <a:srgbClr val="024494"/>
              </a:buClr>
              <a:buSzPts val="2000"/>
              <a:buNone/>
              <a:defRPr sz="2000">
                <a:solidFill>
                  <a:srgbClr val="024494"/>
                </a:solidFill>
              </a:defRPr>
            </a:lvl4pPr>
            <a:lvl5pPr lvl="4" algn="l">
              <a:lnSpc>
                <a:spcPct val="115000"/>
              </a:lnSpc>
              <a:spcBef>
                <a:spcPts val="0"/>
              </a:spcBef>
              <a:spcAft>
                <a:spcPts val="0"/>
              </a:spcAft>
              <a:buClr>
                <a:srgbClr val="024494"/>
              </a:buClr>
              <a:buSzPts val="2000"/>
              <a:buNone/>
              <a:defRPr sz="2000">
                <a:solidFill>
                  <a:srgbClr val="024494"/>
                </a:solidFill>
              </a:defRPr>
            </a:lvl5pPr>
            <a:lvl6pPr lvl="5" algn="l">
              <a:lnSpc>
                <a:spcPct val="115000"/>
              </a:lnSpc>
              <a:spcBef>
                <a:spcPts val="0"/>
              </a:spcBef>
              <a:spcAft>
                <a:spcPts val="0"/>
              </a:spcAft>
              <a:buClr>
                <a:srgbClr val="024494"/>
              </a:buClr>
              <a:buSzPts val="2000"/>
              <a:buNone/>
              <a:defRPr sz="2000">
                <a:solidFill>
                  <a:srgbClr val="024494"/>
                </a:solidFill>
              </a:defRPr>
            </a:lvl6pPr>
            <a:lvl7pPr lvl="6" algn="l">
              <a:lnSpc>
                <a:spcPct val="115000"/>
              </a:lnSpc>
              <a:spcBef>
                <a:spcPts val="0"/>
              </a:spcBef>
              <a:spcAft>
                <a:spcPts val="0"/>
              </a:spcAft>
              <a:buClr>
                <a:srgbClr val="024494"/>
              </a:buClr>
              <a:buSzPts val="2000"/>
              <a:buNone/>
              <a:defRPr sz="2000">
                <a:solidFill>
                  <a:srgbClr val="024494"/>
                </a:solidFill>
              </a:defRPr>
            </a:lvl7pPr>
            <a:lvl8pPr lvl="7" algn="l">
              <a:lnSpc>
                <a:spcPct val="115000"/>
              </a:lnSpc>
              <a:spcBef>
                <a:spcPts val="0"/>
              </a:spcBef>
              <a:spcAft>
                <a:spcPts val="0"/>
              </a:spcAft>
              <a:buClr>
                <a:srgbClr val="024494"/>
              </a:buClr>
              <a:buSzPts val="2000"/>
              <a:buNone/>
              <a:defRPr sz="2000">
                <a:solidFill>
                  <a:srgbClr val="024494"/>
                </a:solidFill>
              </a:defRPr>
            </a:lvl8pPr>
            <a:lvl9pPr lvl="8" algn="l">
              <a:lnSpc>
                <a:spcPct val="115000"/>
              </a:lnSpc>
              <a:spcBef>
                <a:spcPts val="0"/>
              </a:spcBef>
              <a:spcAft>
                <a:spcPts val="0"/>
              </a:spcAft>
              <a:buClr>
                <a:srgbClr val="024494"/>
              </a:buClr>
              <a:buSzPts val="2000"/>
              <a:buNone/>
              <a:defRPr sz="2000">
                <a:solidFill>
                  <a:srgbClr val="024494"/>
                </a:solidFill>
              </a:defRPr>
            </a:lvl9pPr>
          </a:lstStyle>
          <a:p>
            <a:endParaRPr/>
          </a:p>
        </p:txBody>
      </p:sp>
      <p:sp>
        <p:nvSpPr>
          <p:cNvPr id="195" name="Google Shape;195;p85"/>
          <p:cNvSpPr txBox="1">
            <a:spLocks noGrp="1"/>
          </p:cNvSpPr>
          <p:nvPr>
            <p:ph type="subTitle" idx="2"/>
          </p:nvPr>
        </p:nvSpPr>
        <p:spPr>
          <a:xfrm>
            <a:off x="1052050" y="2646200"/>
            <a:ext cx="7143900" cy="441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2000"/>
              <a:buNone/>
              <a:defRPr sz="2000">
                <a:solidFill>
                  <a:srgbClr val="024494"/>
                </a:solidFill>
              </a:defRPr>
            </a:lvl1pPr>
            <a:lvl2pPr lvl="1" algn="l">
              <a:lnSpc>
                <a:spcPct val="115000"/>
              </a:lnSpc>
              <a:spcBef>
                <a:spcPts val="0"/>
              </a:spcBef>
              <a:spcAft>
                <a:spcPts val="0"/>
              </a:spcAft>
              <a:buClr>
                <a:srgbClr val="024494"/>
              </a:buClr>
              <a:buSzPts val="2000"/>
              <a:buNone/>
              <a:defRPr sz="2000">
                <a:solidFill>
                  <a:srgbClr val="024494"/>
                </a:solidFill>
              </a:defRPr>
            </a:lvl2pPr>
            <a:lvl3pPr lvl="2" algn="l">
              <a:lnSpc>
                <a:spcPct val="115000"/>
              </a:lnSpc>
              <a:spcBef>
                <a:spcPts val="0"/>
              </a:spcBef>
              <a:spcAft>
                <a:spcPts val="0"/>
              </a:spcAft>
              <a:buClr>
                <a:srgbClr val="024494"/>
              </a:buClr>
              <a:buSzPts val="2000"/>
              <a:buNone/>
              <a:defRPr sz="2000">
                <a:solidFill>
                  <a:srgbClr val="024494"/>
                </a:solidFill>
              </a:defRPr>
            </a:lvl3pPr>
            <a:lvl4pPr lvl="3" algn="l">
              <a:lnSpc>
                <a:spcPct val="115000"/>
              </a:lnSpc>
              <a:spcBef>
                <a:spcPts val="0"/>
              </a:spcBef>
              <a:spcAft>
                <a:spcPts val="0"/>
              </a:spcAft>
              <a:buClr>
                <a:srgbClr val="024494"/>
              </a:buClr>
              <a:buSzPts val="2000"/>
              <a:buNone/>
              <a:defRPr sz="2000">
                <a:solidFill>
                  <a:srgbClr val="024494"/>
                </a:solidFill>
              </a:defRPr>
            </a:lvl4pPr>
            <a:lvl5pPr lvl="4" algn="l">
              <a:lnSpc>
                <a:spcPct val="115000"/>
              </a:lnSpc>
              <a:spcBef>
                <a:spcPts val="0"/>
              </a:spcBef>
              <a:spcAft>
                <a:spcPts val="0"/>
              </a:spcAft>
              <a:buClr>
                <a:srgbClr val="024494"/>
              </a:buClr>
              <a:buSzPts val="2000"/>
              <a:buNone/>
              <a:defRPr sz="2000">
                <a:solidFill>
                  <a:srgbClr val="024494"/>
                </a:solidFill>
              </a:defRPr>
            </a:lvl5pPr>
            <a:lvl6pPr lvl="5" algn="l">
              <a:lnSpc>
                <a:spcPct val="115000"/>
              </a:lnSpc>
              <a:spcBef>
                <a:spcPts val="0"/>
              </a:spcBef>
              <a:spcAft>
                <a:spcPts val="0"/>
              </a:spcAft>
              <a:buClr>
                <a:srgbClr val="024494"/>
              </a:buClr>
              <a:buSzPts val="2000"/>
              <a:buNone/>
              <a:defRPr sz="2000">
                <a:solidFill>
                  <a:srgbClr val="024494"/>
                </a:solidFill>
              </a:defRPr>
            </a:lvl6pPr>
            <a:lvl7pPr lvl="6" algn="l">
              <a:lnSpc>
                <a:spcPct val="115000"/>
              </a:lnSpc>
              <a:spcBef>
                <a:spcPts val="0"/>
              </a:spcBef>
              <a:spcAft>
                <a:spcPts val="0"/>
              </a:spcAft>
              <a:buClr>
                <a:srgbClr val="024494"/>
              </a:buClr>
              <a:buSzPts val="2000"/>
              <a:buNone/>
              <a:defRPr sz="2000">
                <a:solidFill>
                  <a:srgbClr val="024494"/>
                </a:solidFill>
              </a:defRPr>
            </a:lvl7pPr>
            <a:lvl8pPr lvl="7" algn="l">
              <a:lnSpc>
                <a:spcPct val="115000"/>
              </a:lnSpc>
              <a:spcBef>
                <a:spcPts val="0"/>
              </a:spcBef>
              <a:spcAft>
                <a:spcPts val="0"/>
              </a:spcAft>
              <a:buClr>
                <a:srgbClr val="024494"/>
              </a:buClr>
              <a:buSzPts val="2000"/>
              <a:buNone/>
              <a:defRPr sz="2000">
                <a:solidFill>
                  <a:srgbClr val="024494"/>
                </a:solidFill>
              </a:defRPr>
            </a:lvl8pPr>
            <a:lvl9pPr lvl="8" algn="l">
              <a:lnSpc>
                <a:spcPct val="115000"/>
              </a:lnSpc>
              <a:spcBef>
                <a:spcPts val="0"/>
              </a:spcBef>
              <a:spcAft>
                <a:spcPts val="0"/>
              </a:spcAft>
              <a:buClr>
                <a:srgbClr val="024494"/>
              </a:buClr>
              <a:buSzPts val="2000"/>
              <a:buNone/>
              <a:defRPr sz="2000">
                <a:solidFill>
                  <a:srgbClr val="024494"/>
                </a:solidFill>
              </a:defRPr>
            </a:lvl9pPr>
          </a:lstStyle>
          <a:p>
            <a:endParaRPr/>
          </a:p>
        </p:txBody>
      </p:sp>
      <p:sp>
        <p:nvSpPr>
          <p:cNvPr id="196" name="Google Shape;196;p85"/>
          <p:cNvSpPr txBox="1">
            <a:spLocks noGrp="1"/>
          </p:cNvSpPr>
          <p:nvPr>
            <p:ph type="subTitle" idx="3"/>
          </p:nvPr>
        </p:nvSpPr>
        <p:spPr>
          <a:xfrm>
            <a:off x="1052050" y="3499975"/>
            <a:ext cx="7143900" cy="441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2000"/>
              <a:buNone/>
              <a:defRPr sz="2000">
                <a:solidFill>
                  <a:srgbClr val="024494"/>
                </a:solidFill>
              </a:defRPr>
            </a:lvl1pPr>
            <a:lvl2pPr lvl="1" algn="l">
              <a:lnSpc>
                <a:spcPct val="115000"/>
              </a:lnSpc>
              <a:spcBef>
                <a:spcPts val="0"/>
              </a:spcBef>
              <a:spcAft>
                <a:spcPts val="0"/>
              </a:spcAft>
              <a:buClr>
                <a:srgbClr val="024494"/>
              </a:buClr>
              <a:buSzPts val="2000"/>
              <a:buNone/>
              <a:defRPr sz="2000">
                <a:solidFill>
                  <a:srgbClr val="024494"/>
                </a:solidFill>
              </a:defRPr>
            </a:lvl2pPr>
            <a:lvl3pPr lvl="2" algn="l">
              <a:lnSpc>
                <a:spcPct val="115000"/>
              </a:lnSpc>
              <a:spcBef>
                <a:spcPts val="0"/>
              </a:spcBef>
              <a:spcAft>
                <a:spcPts val="0"/>
              </a:spcAft>
              <a:buClr>
                <a:srgbClr val="024494"/>
              </a:buClr>
              <a:buSzPts val="2000"/>
              <a:buNone/>
              <a:defRPr sz="2000">
                <a:solidFill>
                  <a:srgbClr val="024494"/>
                </a:solidFill>
              </a:defRPr>
            </a:lvl3pPr>
            <a:lvl4pPr lvl="3" algn="l">
              <a:lnSpc>
                <a:spcPct val="115000"/>
              </a:lnSpc>
              <a:spcBef>
                <a:spcPts val="0"/>
              </a:spcBef>
              <a:spcAft>
                <a:spcPts val="0"/>
              </a:spcAft>
              <a:buClr>
                <a:srgbClr val="024494"/>
              </a:buClr>
              <a:buSzPts val="2000"/>
              <a:buNone/>
              <a:defRPr sz="2000">
                <a:solidFill>
                  <a:srgbClr val="024494"/>
                </a:solidFill>
              </a:defRPr>
            </a:lvl4pPr>
            <a:lvl5pPr lvl="4" algn="l">
              <a:lnSpc>
                <a:spcPct val="115000"/>
              </a:lnSpc>
              <a:spcBef>
                <a:spcPts val="0"/>
              </a:spcBef>
              <a:spcAft>
                <a:spcPts val="0"/>
              </a:spcAft>
              <a:buClr>
                <a:srgbClr val="024494"/>
              </a:buClr>
              <a:buSzPts val="2000"/>
              <a:buNone/>
              <a:defRPr sz="2000">
                <a:solidFill>
                  <a:srgbClr val="024494"/>
                </a:solidFill>
              </a:defRPr>
            </a:lvl5pPr>
            <a:lvl6pPr lvl="5" algn="l">
              <a:lnSpc>
                <a:spcPct val="115000"/>
              </a:lnSpc>
              <a:spcBef>
                <a:spcPts val="0"/>
              </a:spcBef>
              <a:spcAft>
                <a:spcPts val="0"/>
              </a:spcAft>
              <a:buClr>
                <a:srgbClr val="024494"/>
              </a:buClr>
              <a:buSzPts val="2000"/>
              <a:buNone/>
              <a:defRPr sz="2000">
                <a:solidFill>
                  <a:srgbClr val="024494"/>
                </a:solidFill>
              </a:defRPr>
            </a:lvl6pPr>
            <a:lvl7pPr lvl="6" algn="l">
              <a:lnSpc>
                <a:spcPct val="115000"/>
              </a:lnSpc>
              <a:spcBef>
                <a:spcPts val="0"/>
              </a:spcBef>
              <a:spcAft>
                <a:spcPts val="0"/>
              </a:spcAft>
              <a:buClr>
                <a:srgbClr val="024494"/>
              </a:buClr>
              <a:buSzPts val="2000"/>
              <a:buNone/>
              <a:defRPr sz="2000">
                <a:solidFill>
                  <a:srgbClr val="024494"/>
                </a:solidFill>
              </a:defRPr>
            </a:lvl7pPr>
            <a:lvl8pPr lvl="7" algn="l">
              <a:lnSpc>
                <a:spcPct val="115000"/>
              </a:lnSpc>
              <a:spcBef>
                <a:spcPts val="0"/>
              </a:spcBef>
              <a:spcAft>
                <a:spcPts val="0"/>
              </a:spcAft>
              <a:buClr>
                <a:srgbClr val="024494"/>
              </a:buClr>
              <a:buSzPts val="2000"/>
              <a:buNone/>
              <a:defRPr sz="2000">
                <a:solidFill>
                  <a:srgbClr val="024494"/>
                </a:solidFill>
              </a:defRPr>
            </a:lvl8pPr>
            <a:lvl9pPr lvl="8" algn="l">
              <a:lnSpc>
                <a:spcPct val="115000"/>
              </a:lnSpc>
              <a:spcBef>
                <a:spcPts val="0"/>
              </a:spcBef>
              <a:spcAft>
                <a:spcPts val="0"/>
              </a:spcAft>
              <a:buClr>
                <a:srgbClr val="024494"/>
              </a:buClr>
              <a:buSzPts val="2000"/>
              <a:buNone/>
              <a:defRPr sz="2000">
                <a:solidFill>
                  <a:srgbClr val="024494"/>
                </a:solidFil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losing loop 2">
  <p:cSld name="CUSTOM_25">
    <p:bg>
      <p:bgPr>
        <a:blipFill>
          <a:blip r:embed="rId2">
            <a:alphaModFix/>
          </a:blip>
          <a:stretch>
            <a:fillRect/>
          </a:stretch>
        </a:blipFill>
        <a:effectLst/>
      </p:bgPr>
    </p:bg>
    <p:spTree>
      <p:nvGrpSpPr>
        <p:cNvPr id="1" name="Shape 197"/>
        <p:cNvGrpSpPr/>
        <p:nvPr/>
      </p:nvGrpSpPr>
      <p:grpSpPr>
        <a:xfrm>
          <a:off x="0" y="0"/>
          <a:ext cx="0" cy="0"/>
          <a:chOff x="0" y="0"/>
          <a:chExt cx="0" cy="0"/>
        </a:xfrm>
      </p:grpSpPr>
      <p:sp>
        <p:nvSpPr>
          <p:cNvPr id="198" name="Google Shape;198;p86"/>
          <p:cNvSpPr txBox="1">
            <a:spLocks noGrp="1"/>
          </p:cNvSpPr>
          <p:nvPr>
            <p:ph type="subTitle" idx="1"/>
          </p:nvPr>
        </p:nvSpPr>
        <p:spPr>
          <a:xfrm>
            <a:off x="1052050" y="1792425"/>
            <a:ext cx="7143900" cy="441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2000"/>
              <a:buNone/>
              <a:defRPr sz="2000">
                <a:solidFill>
                  <a:srgbClr val="024494"/>
                </a:solidFill>
              </a:defRPr>
            </a:lvl1pPr>
            <a:lvl2pPr lvl="1" algn="l">
              <a:lnSpc>
                <a:spcPct val="115000"/>
              </a:lnSpc>
              <a:spcBef>
                <a:spcPts val="0"/>
              </a:spcBef>
              <a:spcAft>
                <a:spcPts val="0"/>
              </a:spcAft>
              <a:buClr>
                <a:srgbClr val="024494"/>
              </a:buClr>
              <a:buSzPts val="2000"/>
              <a:buNone/>
              <a:defRPr sz="2000">
                <a:solidFill>
                  <a:srgbClr val="024494"/>
                </a:solidFill>
              </a:defRPr>
            </a:lvl2pPr>
            <a:lvl3pPr lvl="2" algn="l">
              <a:lnSpc>
                <a:spcPct val="115000"/>
              </a:lnSpc>
              <a:spcBef>
                <a:spcPts val="0"/>
              </a:spcBef>
              <a:spcAft>
                <a:spcPts val="0"/>
              </a:spcAft>
              <a:buClr>
                <a:srgbClr val="024494"/>
              </a:buClr>
              <a:buSzPts val="2000"/>
              <a:buNone/>
              <a:defRPr sz="2000">
                <a:solidFill>
                  <a:srgbClr val="024494"/>
                </a:solidFill>
              </a:defRPr>
            </a:lvl3pPr>
            <a:lvl4pPr lvl="3" algn="l">
              <a:lnSpc>
                <a:spcPct val="115000"/>
              </a:lnSpc>
              <a:spcBef>
                <a:spcPts val="0"/>
              </a:spcBef>
              <a:spcAft>
                <a:spcPts val="0"/>
              </a:spcAft>
              <a:buClr>
                <a:srgbClr val="024494"/>
              </a:buClr>
              <a:buSzPts val="2000"/>
              <a:buNone/>
              <a:defRPr sz="2000">
                <a:solidFill>
                  <a:srgbClr val="024494"/>
                </a:solidFill>
              </a:defRPr>
            </a:lvl4pPr>
            <a:lvl5pPr lvl="4" algn="l">
              <a:lnSpc>
                <a:spcPct val="115000"/>
              </a:lnSpc>
              <a:spcBef>
                <a:spcPts val="0"/>
              </a:spcBef>
              <a:spcAft>
                <a:spcPts val="0"/>
              </a:spcAft>
              <a:buClr>
                <a:srgbClr val="024494"/>
              </a:buClr>
              <a:buSzPts val="2000"/>
              <a:buNone/>
              <a:defRPr sz="2000">
                <a:solidFill>
                  <a:srgbClr val="024494"/>
                </a:solidFill>
              </a:defRPr>
            </a:lvl5pPr>
            <a:lvl6pPr lvl="5" algn="l">
              <a:lnSpc>
                <a:spcPct val="115000"/>
              </a:lnSpc>
              <a:spcBef>
                <a:spcPts val="0"/>
              </a:spcBef>
              <a:spcAft>
                <a:spcPts val="0"/>
              </a:spcAft>
              <a:buClr>
                <a:srgbClr val="024494"/>
              </a:buClr>
              <a:buSzPts val="2000"/>
              <a:buNone/>
              <a:defRPr sz="2000">
                <a:solidFill>
                  <a:srgbClr val="024494"/>
                </a:solidFill>
              </a:defRPr>
            </a:lvl6pPr>
            <a:lvl7pPr lvl="6" algn="l">
              <a:lnSpc>
                <a:spcPct val="115000"/>
              </a:lnSpc>
              <a:spcBef>
                <a:spcPts val="0"/>
              </a:spcBef>
              <a:spcAft>
                <a:spcPts val="0"/>
              </a:spcAft>
              <a:buClr>
                <a:srgbClr val="024494"/>
              </a:buClr>
              <a:buSzPts val="2000"/>
              <a:buNone/>
              <a:defRPr sz="2000">
                <a:solidFill>
                  <a:srgbClr val="024494"/>
                </a:solidFill>
              </a:defRPr>
            </a:lvl7pPr>
            <a:lvl8pPr lvl="7" algn="l">
              <a:lnSpc>
                <a:spcPct val="115000"/>
              </a:lnSpc>
              <a:spcBef>
                <a:spcPts val="0"/>
              </a:spcBef>
              <a:spcAft>
                <a:spcPts val="0"/>
              </a:spcAft>
              <a:buClr>
                <a:srgbClr val="024494"/>
              </a:buClr>
              <a:buSzPts val="2000"/>
              <a:buNone/>
              <a:defRPr sz="2000">
                <a:solidFill>
                  <a:srgbClr val="024494"/>
                </a:solidFill>
              </a:defRPr>
            </a:lvl8pPr>
            <a:lvl9pPr lvl="8" algn="l">
              <a:lnSpc>
                <a:spcPct val="115000"/>
              </a:lnSpc>
              <a:spcBef>
                <a:spcPts val="0"/>
              </a:spcBef>
              <a:spcAft>
                <a:spcPts val="0"/>
              </a:spcAft>
              <a:buClr>
                <a:srgbClr val="024494"/>
              </a:buClr>
              <a:buSzPts val="2000"/>
              <a:buNone/>
              <a:defRPr sz="2000">
                <a:solidFill>
                  <a:srgbClr val="024494"/>
                </a:solidFill>
              </a:defRPr>
            </a:lvl9pPr>
          </a:lstStyle>
          <a:p>
            <a:endParaRPr/>
          </a:p>
        </p:txBody>
      </p:sp>
      <p:sp>
        <p:nvSpPr>
          <p:cNvPr id="199" name="Google Shape;199;p86"/>
          <p:cNvSpPr txBox="1">
            <a:spLocks noGrp="1"/>
          </p:cNvSpPr>
          <p:nvPr>
            <p:ph type="subTitle" idx="2"/>
          </p:nvPr>
        </p:nvSpPr>
        <p:spPr>
          <a:xfrm>
            <a:off x="1052050" y="2613750"/>
            <a:ext cx="7143900" cy="441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2000"/>
              <a:buNone/>
              <a:defRPr sz="2000">
                <a:solidFill>
                  <a:srgbClr val="024494"/>
                </a:solidFill>
              </a:defRPr>
            </a:lvl1pPr>
            <a:lvl2pPr lvl="1" algn="l">
              <a:lnSpc>
                <a:spcPct val="115000"/>
              </a:lnSpc>
              <a:spcBef>
                <a:spcPts val="0"/>
              </a:spcBef>
              <a:spcAft>
                <a:spcPts val="0"/>
              </a:spcAft>
              <a:buClr>
                <a:srgbClr val="024494"/>
              </a:buClr>
              <a:buSzPts val="2000"/>
              <a:buNone/>
              <a:defRPr sz="2000">
                <a:solidFill>
                  <a:srgbClr val="024494"/>
                </a:solidFill>
              </a:defRPr>
            </a:lvl2pPr>
            <a:lvl3pPr lvl="2" algn="l">
              <a:lnSpc>
                <a:spcPct val="115000"/>
              </a:lnSpc>
              <a:spcBef>
                <a:spcPts val="0"/>
              </a:spcBef>
              <a:spcAft>
                <a:spcPts val="0"/>
              </a:spcAft>
              <a:buClr>
                <a:srgbClr val="024494"/>
              </a:buClr>
              <a:buSzPts val="2000"/>
              <a:buNone/>
              <a:defRPr sz="2000">
                <a:solidFill>
                  <a:srgbClr val="024494"/>
                </a:solidFill>
              </a:defRPr>
            </a:lvl3pPr>
            <a:lvl4pPr lvl="3" algn="l">
              <a:lnSpc>
                <a:spcPct val="115000"/>
              </a:lnSpc>
              <a:spcBef>
                <a:spcPts val="0"/>
              </a:spcBef>
              <a:spcAft>
                <a:spcPts val="0"/>
              </a:spcAft>
              <a:buClr>
                <a:srgbClr val="024494"/>
              </a:buClr>
              <a:buSzPts val="2000"/>
              <a:buNone/>
              <a:defRPr sz="2000">
                <a:solidFill>
                  <a:srgbClr val="024494"/>
                </a:solidFill>
              </a:defRPr>
            </a:lvl4pPr>
            <a:lvl5pPr lvl="4" algn="l">
              <a:lnSpc>
                <a:spcPct val="115000"/>
              </a:lnSpc>
              <a:spcBef>
                <a:spcPts val="0"/>
              </a:spcBef>
              <a:spcAft>
                <a:spcPts val="0"/>
              </a:spcAft>
              <a:buClr>
                <a:srgbClr val="024494"/>
              </a:buClr>
              <a:buSzPts val="2000"/>
              <a:buNone/>
              <a:defRPr sz="2000">
                <a:solidFill>
                  <a:srgbClr val="024494"/>
                </a:solidFill>
              </a:defRPr>
            </a:lvl5pPr>
            <a:lvl6pPr lvl="5" algn="l">
              <a:lnSpc>
                <a:spcPct val="115000"/>
              </a:lnSpc>
              <a:spcBef>
                <a:spcPts val="0"/>
              </a:spcBef>
              <a:spcAft>
                <a:spcPts val="0"/>
              </a:spcAft>
              <a:buClr>
                <a:srgbClr val="024494"/>
              </a:buClr>
              <a:buSzPts val="2000"/>
              <a:buNone/>
              <a:defRPr sz="2000">
                <a:solidFill>
                  <a:srgbClr val="024494"/>
                </a:solidFill>
              </a:defRPr>
            </a:lvl6pPr>
            <a:lvl7pPr lvl="6" algn="l">
              <a:lnSpc>
                <a:spcPct val="115000"/>
              </a:lnSpc>
              <a:spcBef>
                <a:spcPts val="0"/>
              </a:spcBef>
              <a:spcAft>
                <a:spcPts val="0"/>
              </a:spcAft>
              <a:buClr>
                <a:srgbClr val="024494"/>
              </a:buClr>
              <a:buSzPts val="2000"/>
              <a:buNone/>
              <a:defRPr sz="2000">
                <a:solidFill>
                  <a:srgbClr val="024494"/>
                </a:solidFill>
              </a:defRPr>
            </a:lvl7pPr>
            <a:lvl8pPr lvl="7" algn="l">
              <a:lnSpc>
                <a:spcPct val="115000"/>
              </a:lnSpc>
              <a:spcBef>
                <a:spcPts val="0"/>
              </a:spcBef>
              <a:spcAft>
                <a:spcPts val="0"/>
              </a:spcAft>
              <a:buClr>
                <a:srgbClr val="024494"/>
              </a:buClr>
              <a:buSzPts val="2000"/>
              <a:buNone/>
              <a:defRPr sz="2000">
                <a:solidFill>
                  <a:srgbClr val="024494"/>
                </a:solidFill>
              </a:defRPr>
            </a:lvl8pPr>
            <a:lvl9pPr lvl="8" algn="l">
              <a:lnSpc>
                <a:spcPct val="115000"/>
              </a:lnSpc>
              <a:spcBef>
                <a:spcPts val="0"/>
              </a:spcBef>
              <a:spcAft>
                <a:spcPts val="0"/>
              </a:spcAft>
              <a:buClr>
                <a:srgbClr val="024494"/>
              </a:buClr>
              <a:buSzPts val="2000"/>
              <a:buNone/>
              <a:defRPr sz="2000">
                <a:solidFill>
                  <a:srgbClr val="024494"/>
                </a:solidFill>
              </a:defRPr>
            </a:lvl9pPr>
          </a:lstStyle>
          <a:p>
            <a:endParaRPr/>
          </a:p>
        </p:txBody>
      </p:sp>
      <p:sp>
        <p:nvSpPr>
          <p:cNvPr id="200" name="Google Shape;200;p86"/>
          <p:cNvSpPr txBox="1">
            <a:spLocks noGrp="1"/>
          </p:cNvSpPr>
          <p:nvPr>
            <p:ph type="subTitle" idx="3"/>
          </p:nvPr>
        </p:nvSpPr>
        <p:spPr>
          <a:xfrm>
            <a:off x="1052050" y="3435075"/>
            <a:ext cx="7143900" cy="441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024494"/>
              </a:buClr>
              <a:buSzPts val="2000"/>
              <a:buNone/>
              <a:defRPr sz="2000">
                <a:solidFill>
                  <a:srgbClr val="024494"/>
                </a:solidFill>
              </a:defRPr>
            </a:lvl1pPr>
            <a:lvl2pPr lvl="1" algn="l">
              <a:lnSpc>
                <a:spcPct val="115000"/>
              </a:lnSpc>
              <a:spcBef>
                <a:spcPts val="0"/>
              </a:spcBef>
              <a:spcAft>
                <a:spcPts val="0"/>
              </a:spcAft>
              <a:buClr>
                <a:srgbClr val="024494"/>
              </a:buClr>
              <a:buSzPts val="2000"/>
              <a:buNone/>
              <a:defRPr sz="2000">
                <a:solidFill>
                  <a:srgbClr val="024494"/>
                </a:solidFill>
              </a:defRPr>
            </a:lvl2pPr>
            <a:lvl3pPr lvl="2" algn="l">
              <a:lnSpc>
                <a:spcPct val="115000"/>
              </a:lnSpc>
              <a:spcBef>
                <a:spcPts val="0"/>
              </a:spcBef>
              <a:spcAft>
                <a:spcPts val="0"/>
              </a:spcAft>
              <a:buClr>
                <a:srgbClr val="024494"/>
              </a:buClr>
              <a:buSzPts val="2000"/>
              <a:buNone/>
              <a:defRPr sz="2000">
                <a:solidFill>
                  <a:srgbClr val="024494"/>
                </a:solidFill>
              </a:defRPr>
            </a:lvl3pPr>
            <a:lvl4pPr lvl="3" algn="l">
              <a:lnSpc>
                <a:spcPct val="115000"/>
              </a:lnSpc>
              <a:spcBef>
                <a:spcPts val="0"/>
              </a:spcBef>
              <a:spcAft>
                <a:spcPts val="0"/>
              </a:spcAft>
              <a:buClr>
                <a:srgbClr val="024494"/>
              </a:buClr>
              <a:buSzPts val="2000"/>
              <a:buNone/>
              <a:defRPr sz="2000">
                <a:solidFill>
                  <a:srgbClr val="024494"/>
                </a:solidFill>
              </a:defRPr>
            </a:lvl4pPr>
            <a:lvl5pPr lvl="4" algn="l">
              <a:lnSpc>
                <a:spcPct val="115000"/>
              </a:lnSpc>
              <a:spcBef>
                <a:spcPts val="0"/>
              </a:spcBef>
              <a:spcAft>
                <a:spcPts val="0"/>
              </a:spcAft>
              <a:buClr>
                <a:srgbClr val="024494"/>
              </a:buClr>
              <a:buSzPts val="2000"/>
              <a:buNone/>
              <a:defRPr sz="2000">
                <a:solidFill>
                  <a:srgbClr val="024494"/>
                </a:solidFill>
              </a:defRPr>
            </a:lvl5pPr>
            <a:lvl6pPr lvl="5" algn="l">
              <a:lnSpc>
                <a:spcPct val="115000"/>
              </a:lnSpc>
              <a:spcBef>
                <a:spcPts val="0"/>
              </a:spcBef>
              <a:spcAft>
                <a:spcPts val="0"/>
              </a:spcAft>
              <a:buClr>
                <a:srgbClr val="024494"/>
              </a:buClr>
              <a:buSzPts val="2000"/>
              <a:buNone/>
              <a:defRPr sz="2000">
                <a:solidFill>
                  <a:srgbClr val="024494"/>
                </a:solidFill>
              </a:defRPr>
            </a:lvl6pPr>
            <a:lvl7pPr lvl="6" algn="l">
              <a:lnSpc>
                <a:spcPct val="115000"/>
              </a:lnSpc>
              <a:spcBef>
                <a:spcPts val="0"/>
              </a:spcBef>
              <a:spcAft>
                <a:spcPts val="0"/>
              </a:spcAft>
              <a:buClr>
                <a:srgbClr val="024494"/>
              </a:buClr>
              <a:buSzPts val="2000"/>
              <a:buNone/>
              <a:defRPr sz="2000">
                <a:solidFill>
                  <a:srgbClr val="024494"/>
                </a:solidFill>
              </a:defRPr>
            </a:lvl7pPr>
            <a:lvl8pPr lvl="7" algn="l">
              <a:lnSpc>
                <a:spcPct val="115000"/>
              </a:lnSpc>
              <a:spcBef>
                <a:spcPts val="0"/>
              </a:spcBef>
              <a:spcAft>
                <a:spcPts val="0"/>
              </a:spcAft>
              <a:buClr>
                <a:srgbClr val="024494"/>
              </a:buClr>
              <a:buSzPts val="2000"/>
              <a:buNone/>
              <a:defRPr sz="2000">
                <a:solidFill>
                  <a:srgbClr val="024494"/>
                </a:solidFill>
              </a:defRPr>
            </a:lvl8pPr>
            <a:lvl9pPr lvl="8" algn="l">
              <a:lnSpc>
                <a:spcPct val="115000"/>
              </a:lnSpc>
              <a:spcBef>
                <a:spcPts val="0"/>
              </a:spcBef>
              <a:spcAft>
                <a:spcPts val="0"/>
              </a:spcAft>
              <a:buClr>
                <a:srgbClr val="024494"/>
              </a:buClr>
              <a:buSzPts val="2000"/>
              <a:buNone/>
              <a:defRPr sz="2000">
                <a:solidFill>
                  <a:srgbClr val="024494"/>
                </a:solidFil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reak">
  <p:cSld name="CUSTOM_26">
    <p:bg>
      <p:bgPr>
        <a:blipFill>
          <a:blip r:embed="rId2">
            <a:alphaModFix/>
          </a:blip>
          <a:stretch>
            <a:fillRect/>
          </a:stretch>
        </a:blipFill>
        <a:effectLst/>
      </p:bgPr>
    </p:bg>
    <p:spTree>
      <p:nvGrpSpPr>
        <p:cNvPr id="1" name="Shape 201"/>
        <p:cNvGrpSpPr/>
        <p:nvPr/>
      </p:nvGrpSpPr>
      <p:grpSpPr>
        <a:xfrm>
          <a:off x="0" y="0"/>
          <a:ext cx="0" cy="0"/>
          <a:chOff x="0" y="0"/>
          <a:chExt cx="0" cy="0"/>
        </a:xfrm>
      </p:grpSpPr>
      <p:sp>
        <p:nvSpPr>
          <p:cNvPr id="202" name="Google Shape;202;p87"/>
          <p:cNvSpPr txBox="1">
            <a:spLocks noGrp="1"/>
          </p:cNvSpPr>
          <p:nvPr>
            <p:ph type="subTitle" idx="1"/>
          </p:nvPr>
        </p:nvSpPr>
        <p:spPr>
          <a:xfrm>
            <a:off x="2967900" y="2753600"/>
            <a:ext cx="3208200" cy="506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300"/>
              <a:buNone/>
              <a:defRPr sz="1300" b="1">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reak Blank">
  <p:cSld name="CUSTOM_46">
    <p:bg>
      <p:bgPr>
        <a:blipFill>
          <a:blip r:embed="rId2">
            <a:alphaModFix/>
          </a:blip>
          <a:stretch>
            <a:fillRect/>
          </a:stretch>
        </a:blipFill>
        <a:effectLst/>
      </p:bgPr>
    </p:bg>
    <p:spTree>
      <p:nvGrpSpPr>
        <p:cNvPr id="1" name="Shape 203"/>
        <p:cNvGrpSpPr/>
        <p:nvPr/>
      </p:nvGrpSpPr>
      <p:grpSpPr>
        <a:xfrm>
          <a:off x="0" y="0"/>
          <a:ext cx="0" cy="0"/>
          <a:chOff x="0" y="0"/>
          <a:chExt cx="0" cy="0"/>
        </a:xfrm>
      </p:grpSpPr>
      <p:sp>
        <p:nvSpPr>
          <p:cNvPr id="204" name="Google Shape;204;p88"/>
          <p:cNvSpPr txBox="1">
            <a:spLocks noGrp="1"/>
          </p:cNvSpPr>
          <p:nvPr>
            <p:ph type="title"/>
          </p:nvPr>
        </p:nvSpPr>
        <p:spPr>
          <a:xfrm>
            <a:off x="2632650" y="1783725"/>
            <a:ext cx="3878700" cy="108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200"/>
              <a:buNone/>
              <a:defRPr sz="32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5" name="Google Shape;205;p88"/>
          <p:cNvSpPr txBox="1">
            <a:spLocks noGrp="1"/>
          </p:cNvSpPr>
          <p:nvPr>
            <p:ph type="subTitle" idx="1"/>
          </p:nvPr>
        </p:nvSpPr>
        <p:spPr>
          <a:xfrm>
            <a:off x="3067225" y="2963400"/>
            <a:ext cx="3180600" cy="5853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TSS Intro">
  <p:cSld name="CUSTOM_7">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36"/>
          <p:cNvSpPr txBox="1">
            <a:spLocks noGrp="1"/>
          </p:cNvSpPr>
          <p:nvPr>
            <p:ph type="subTitle" idx="1"/>
          </p:nvPr>
        </p:nvSpPr>
        <p:spPr>
          <a:xfrm>
            <a:off x="571500" y="1649550"/>
            <a:ext cx="1688400" cy="480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reakout Rooms">
  <p:cSld name="CUSTOM_27">
    <p:bg>
      <p:bgPr>
        <a:blipFill>
          <a:blip r:embed="rId2">
            <a:alphaModFix/>
          </a:blip>
          <a:stretch>
            <a:fillRect/>
          </a:stretch>
        </a:blipFill>
        <a:effectLst/>
      </p:bgPr>
    </p:bg>
    <p:spTree>
      <p:nvGrpSpPr>
        <p:cNvPr id="1" name="Shape 206"/>
        <p:cNvGrpSpPr/>
        <p:nvPr/>
      </p:nvGrpSpPr>
      <p:grpSpPr>
        <a:xfrm>
          <a:off x="0" y="0"/>
          <a:ext cx="0" cy="0"/>
          <a:chOff x="0" y="0"/>
          <a:chExt cx="0" cy="0"/>
        </a:xfrm>
      </p:grpSpPr>
      <p:sp>
        <p:nvSpPr>
          <p:cNvPr id="207" name="Google Shape;207;p89"/>
          <p:cNvSpPr txBox="1">
            <a:spLocks noGrp="1"/>
          </p:cNvSpPr>
          <p:nvPr>
            <p:ph type="subTitle" idx="1"/>
          </p:nvPr>
        </p:nvSpPr>
        <p:spPr>
          <a:xfrm>
            <a:off x="2727625" y="2675650"/>
            <a:ext cx="3507000" cy="545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rgbClr val="024494"/>
              </a:buClr>
              <a:buSzPts val="1600"/>
              <a:buNone/>
              <a:defRPr sz="1600">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ustom Layout 4">
  <p:cSld name="CUSTOM_47">
    <p:bg>
      <p:bgPr>
        <a:blipFill>
          <a:blip r:embed="rId2">
            <a:alphaModFix/>
          </a:blip>
          <a:stretch>
            <a:fillRect/>
          </a:stretch>
        </a:blipFill>
        <a:effectLst/>
      </p:bgPr>
    </p:bg>
    <p:spTree>
      <p:nvGrpSpPr>
        <p:cNvPr id="1" name="Shape 208"/>
        <p:cNvGrpSpPr/>
        <p:nvPr/>
      </p:nvGrpSpPr>
      <p:grpSpPr>
        <a:xfrm>
          <a:off x="0" y="0"/>
          <a:ext cx="0" cy="0"/>
          <a:chOff x="0" y="0"/>
          <a:chExt cx="0" cy="0"/>
        </a:xfrm>
      </p:grpSpPr>
      <p:sp>
        <p:nvSpPr>
          <p:cNvPr id="209" name="Google Shape;209;p90"/>
          <p:cNvSpPr txBox="1">
            <a:spLocks noGrp="1"/>
          </p:cNvSpPr>
          <p:nvPr>
            <p:ph type="title"/>
          </p:nvPr>
        </p:nvSpPr>
        <p:spPr>
          <a:xfrm>
            <a:off x="1830900" y="1698775"/>
            <a:ext cx="6210000" cy="88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24494"/>
              </a:buClr>
              <a:buSzPts val="4000"/>
              <a:buNone/>
              <a:defRPr sz="4000" b="1">
                <a:solidFill>
                  <a:srgbClr val="024494"/>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0" name="Google Shape;210;p90"/>
          <p:cNvSpPr txBox="1">
            <a:spLocks noGrp="1"/>
          </p:cNvSpPr>
          <p:nvPr>
            <p:ph type="subTitle" idx="1"/>
          </p:nvPr>
        </p:nvSpPr>
        <p:spPr>
          <a:xfrm>
            <a:off x="2699150" y="2972850"/>
            <a:ext cx="4228200" cy="377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rgbClr val="024494"/>
              </a:buClr>
              <a:buSzPts val="1800"/>
              <a:buNone/>
              <a:defRPr>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Data Slide 1">
  <p:cSld name="CUSTOM_28">
    <p:bg>
      <p:bgPr>
        <a:blipFill>
          <a:blip r:embed="rId2">
            <a:alphaModFix/>
          </a:blip>
          <a:stretch>
            <a:fillRect/>
          </a:stretch>
        </a:blipFill>
        <a:effectLst/>
      </p:bgPr>
    </p:bg>
    <p:spTree>
      <p:nvGrpSpPr>
        <p:cNvPr id="1" name="Shape 211"/>
        <p:cNvGrpSpPr/>
        <p:nvPr/>
      </p:nvGrpSpPr>
      <p:grpSpPr>
        <a:xfrm>
          <a:off x="0" y="0"/>
          <a:ext cx="0" cy="0"/>
          <a:chOff x="0" y="0"/>
          <a:chExt cx="0" cy="0"/>
        </a:xfrm>
      </p:grpSpPr>
      <p:sp>
        <p:nvSpPr>
          <p:cNvPr id="212" name="Google Shape;212;p91"/>
          <p:cNvSpPr txBox="1">
            <a:spLocks noGrp="1"/>
          </p:cNvSpPr>
          <p:nvPr>
            <p:ph type="title"/>
          </p:nvPr>
        </p:nvSpPr>
        <p:spPr>
          <a:xfrm>
            <a:off x="272775" y="233800"/>
            <a:ext cx="3662700" cy="987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3100"/>
              <a:buNone/>
              <a:defRPr sz="31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3" name="Google Shape;213;p91"/>
          <p:cNvSpPr txBox="1">
            <a:spLocks noGrp="1"/>
          </p:cNvSpPr>
          <p:nvPr>
            <p:ph type="subTitle" idx="1"/>
          </p:nvPr>
        </p:nvSpPr>
        <p:spPr>
          <a:xfrm>
            <a:off x="6234550" y="870250"/>
            <a:ext cx="1649400" cy="506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100"/>
              <a:buNone/>
              <a:defRPr sz="11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214" name="Google Shape;214;p91"/>
          <p:cNvSpPr txBox="1">
            <a:spLocks noGrp="1"/>
          </p:cNvSpPr>
          <p:nvPr>
            <p:ph type="subTitle" idx="2"/>
          </p:nvPr>
        </p:nvSpPr>
        <p:spPr>
          <a:xfrm>
            <a:off x="6234550" y="1711050"/>
            <a:ext cx="1649400" cy="506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100"/>
              <a:buNone/>
              <a:defRPr sz="11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215" name="Google Shape;215;p91"/>
          <p:cNvSpPr txBox="1">
            <a:spLocks noGrp="1"/>
          </p:cNvSpPr>
          <p:nvPr>
            <p:ph type="subTitle" idx="3"/>
          </p:nvPr>
        </p:nvSpPr>
        <p:spPr>
          <a:xfrm>
            <a:off x="6234550" y="2720700"/>
            <a:ext cx="1649400" cy="506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100"/>
              <a:buNone/>
              <a:defRPr sz="11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216" name="Google Shape;216;p91"/>
          <p:cNvSpPr txBox="1">
            <a:spLocks noGrp="1"/>
          </p:cNvSpPr>
          <p:nvPr>
            <p:ph type="subTitle" idx="4"/>
          </p:nvPr>
        </p:nvSpPr>
        <p:spPr>
          <a:xfrm>
            <a:off x="7250250" y="4637100"/>
            <a:ext cx="1649400" cy="506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100"/>
              <a:buNone/>
              <a:defRPr sz="11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217" name="Google Shape;217;p91"/>
          <p:cNvSpPr txBox="1">
            <a:spLocks noGrp="1"/>
          </p:cNvSpPr>
          <p:nvPr>
            <p:ph type="subTitle" idx="5"/>
          </p:nvPr>
        </p:nvSpPr>
        <p:spPr>
          <a:xfrm>
            <a:off x="519550" y="2273000"/>
            <a:ext cx="3221100" cy="66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18" name="Google Shape;218;p91"/>
          <p:cNvSpPr txBox="1">
            <a:spLocks noGrp="1"/>
          </p:cNvSpPr>
          <p:nvPr>
            <p:ph type="subTitle" idx="6"/>
          </p:nvPr>
        </p:nvSpPr>
        <p:spPr>
          <a:xfrm>
            <a:off x="493575" y="3162175"/>
            <a:ext cx="3221100" cy="66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19" name="Google Shape;219;p91"/>
          <p:cNvSpPr txBox="1">
            <a:spLocks noGrp="1"/>
          </p:cNvSpPr>
          <p:nvPr>
            <p:ph type="subTitle" idx="7"/>
          </p:nvPr>
        </p:nvSpPr>
        <p:spPr>
          <a:xfrm>
            <a:off x="519550" y="3987600"/>
            <a:ext cx="3221100" cy="66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Data Slide 1a">
  <p:cSld name="CUSTOM_48">
    <p:bg>
      <p:bgPr>
        <a:blipFill>
          <a:blip r:embed="rId2">
            <a:alphaModFix/>
          </a:blip>
          <a:stretch>
            <a:fillRect/>
          </a:stretch>
        </a:blipFill>
        <a:effectLst/>
      </p:bgPr>
    </p:bg>
    <p:spTree>
      <p:nvGrpSpPr>
        <p:cNvPr id="1" name="Shape 220"/>
        <p:cNvGrpSpPr/>
        <p:nvPr/>
      </p:nvGrpSpPr>
      <p:grpSpPr>
        <a:xfrm>
          <a:off x="0" y="0"/>
          <a:ext cx="0" cy="0"/>
          <a:chOff x="0" y="0"/>
          <a:chExt cx="0" cy="0"/>
        </a:xfrm>
      </p:grpSpPr>
      <p:sp>
        <p:nvSpPr>
          <p:cNvPr id="221" name="Google Shape;221;p92"/>
          <p:cNvSpPr txBox="1">
            <a:spLocks noGrp="1"/>
          </p:cNvSpPr>
          <p:nvPr>
            <p:ph type="title"/>
          </p:nvPr>
        </p:nvSpPr>
        <p:spPr>
          <a:xfrm>
            <a:off x="272775" y="233800"/>
            <a:ext cx="3662700" cy="987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3100"/>
              <a:buNone/>
              <a:defRPr sz="31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2" name="Google Shape;222;p92"/>
          <p:cNvSpPr txBox="1">
            <a:spLocks noGrp="1"/>
          </p:cNvSpPr>
          <p:nvPr>
            <p:ph type="subTitle" idx="1"/>
          </p:nvPr>
        </p:nvSpPr>
        <p:spPr>
          <a:xfrm>
            <a:off x="519550" y="2273000"/>
            <a:ext cx="3221100" cy="66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23" name="Google Shape;223;p92"/>
          <p:cNvSpPr txBox="1">
            <a:spLocks noGrp="1"/>
          </p:cNvSpPr>
          <p:nvPr>
            <p:ph type="subTitle" idx="2"/>
          </p:nvPr>
        </p:nvSpPr>
        <p:spPr>
          <a:xfrm>
            <a:off x="519550" y="3199275"/>
            <a:ext cx="3221100" cy="66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24" name="Google Shape;224;p92"/>
          <p:cNvSpPr txBox="1">
            <a:spLocks noGrp="1"/>
          </p:cNvSpPr>
          <p:nvPr>
            <p:ph type="subTitle" idx="3"/>
          </p:nvPr>
        </p:nvSpPr>
        <p:spPr>
          <a:xfrm>
            <a:off x="519550" y="4078375"/>
            <a:ext cx="3221100" cy="66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25" name="Google Shape;225;p92"/>
          <p:cNvSpPr>
            <a:spLocks noGrp="1"/>
          </p:cNvSpPr>
          <p:nvPr>
            <p:ph type="pic" idx="4"/>
          </p:nvPr>
        </p:nvSpPr>
        <p:spPr>
          <a:xfrm>
            <a:off x="5539875" y="839950"/>
            <a:ext cx="3359700" cy="3076800"/>
          </a:xfrm>
          <a:prstGeom prst="rect">
            <a:avLst/>
          </a:prstGeom>
          <a:noFill/>
          <a:ln>
            <a:noFill/>
          </a:ln>
        </p:spPr>
      </p:sp>
      <p:sp>
        <p:nvSpPr>
          <p:cNvPr id="226" name="Google Shape;226;p92"/>
          <p:cNvSpPr txBox="1">
            <a:spLocks noGrp="1"/>
          </p:cNvSpPr>
          <p:nvPr>
            <p:ph type="subTitle" idx="5"/>
          </p:nvPr>
        </p:nvSpPr>
        <p:spPr>
          <a:xfrm>
            <a:off x="7250250" y="4637100"/>
            <a:ext cx="1649400" cy="506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100"/>
              <a:buNone/>
              <a:defRPr sz="11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ustom Layout 1">
  <p:cSld name="CUSTOM_58">
    <p:bg>
      <p:bgPr>
        <a:blipFill>
          <a:blip r:embed="rId2">
            <a:alphaModFix/>
          </a:blip>
          <a:stretch>
            <a:fillRect/>
          </a:stretch>
        </a:blipFill>
        <a:effectLst/>
      </p:bgPr>
    </p:bg>
    <p:spTree>
      <p:nvGrpSpPr>
        <p:cNvPr id="1" name="Shape 227"/>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ustom Layout 5">
  <p:cSld name="CUSTOM_49">
    <p:bg>
      <p:bgPr>
        <a:blipFill>
          <a:blip r:embed="rId2">
            <a:alphaModFix/>
          </a:blip>
          <a:stretch>
            <a:fillRect/>
          </a:stretch>
        </a:blipFill>
        <a:effectLst/>
      </p:bgPr>
    </p:bg>
    <p:spTree>
      <p:nvGrpSpPr>
        <p:cNvPr id="1" name="Shape 228"/>
        <p:cNvGrpSpPr/>
        <p:nvPr/>
      </p:nvGrpSpPr>
      <p:grpSpPr>
        <a:xfrm>
          <a:off x="0" y="0"/>
          <a:ext cx="0" cy="0"/>
          <a:chOff x="0" y="0"/>
          <a:chExt cx="0" cy="0"/>
        </a:xfrm>
      </p:grpSpPr>
      <p:sp>
        <p:nvSpPr>
          <p:cNvPr id="229" name="Google Shape;229;p94"/>
          <p:cNvSpPr txBox="1">
            <a:spLocks noGrp="1"/>
          </p:cNvSpPr>
          <p:nvPr>
            <p:ph type="title"/>
          </p:nvPr>
        </p:nvSpPr>
        <p:spPr>
          <a:xfrm>
            <a:off x="4275250" y="1434525"/>
            <a:ext cx="4614900" cy="118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000"/>
              <a:buNone/>
              <a:defRPr sz="40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0" name="Google Shape;230;p94"/>
          <p:cNvSpPr txBox="1">
            <a:spLocks noGrp="1"/>
          </p:cNvSpPr>
          <p:nvPr>
            <p:ph type="subTitle" idx="1"/>
          </p:nvPr>
        </p:nvSpPr>
        <p:spPr>
          <a:xfrm>
            <a:off x="4888675" y="2727475"/>
            <a:ext cx="3340800" cy="660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Feedback">
  <p:cSld name="CUSTOM_31">
    <p:bg>
      <p:bgPr>
        <a:blipFill>
          <a:blip r:embed="rId2">
            <a:alphaModFix/>
          </a:blip>
          <a:stretch>
            <a:fillRect/>
          </a:stretch>
        </a:blipFill>
        <a:effectLst/>
      </p:bgPr>
    </p:bg>
    <p:spTree>
      <p:nvGrpSpPr>
        <p:cNvPr id="1" name="Shape 231"/>
        <p:cNvGrpSpPr/>
        <p:nvPr/>
      </p:nvGrpSpPr>
      <p:grpSpPr>
        <a:xfrm>
          <a:off x="0" y="0"/>
          <a:ext cx="0" cy="0"/>
          <a:chOff x="0" y="0"/>
          <a:chExt cx="0" cy="0"/>
        </a:xfrm>
      </p:grpSpPr>
      <p:sp>
        <p:nvSpPr>
          <p:cNvPr id="232" name="Google Shape;232;p95"/>
          <p:cNvSpPr>
            <a:spLocks noGrp="1"/>
          </p:cNvSpPr>
          <p:nvPr>
            <p:ph type="pic" idx="2"/>
          </p:nvPr>
        </p:nvSpPr>
        <p:spPr>
          <a:xfrm>
            <a:off x="5860750" y="1915825"/>
            <a:ext cx="2557500" cy="2161200"/>
          </a:xfrm>
          <a:prstGeom prst="rect">
            <a:avLst/>
          </a:prstGeom>
          <a:noFill/>
          <a:ln>
            <a:noFill/>
          </a:ln>
        </p:spPr>
      </p:sp>
      <p:sp>
        <p:nvSpPr>
          <p:cNvPr id="233" name="Google Shape;233;p95"/>
          <p:cNvSpPr txBox="1">
            <a:spLocks noGrp="1"/>
          </p:cNvSpPr>
          <p:nvPr>
            <p:ph type="subTitle" idx="1"/>
          </p:nvPr>
        </p:nvSpPr>
        <p:spPr>
          <a:xfrm>
            <a:off x="5851325" y="1198575"/>
            <a:ext cx="2557500" cy="528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Feedback Blank">
  <p:cSld name="CUSTOM_50">
    <p:bg>
      <p:bgPr>
        <a:blipFill>
          <a:blip r:embed="rId2">
            <a:alphaModFix/>
          </a:blip>
          <a:stretch>
            <a:fillRect/>
          </a:stretch>
        </a:blipFill>
        <a:effectLst/>
      </p:bgPr>
    </p:bg>
    <p:spTree>
      <p:nvGrpSpPr>
        <p:cNvPr id="1" name="Shape 234"/>
        <p:cNvGrpSpPr/>
        <p:nvPr/>
      </p:nvGrpSpPr>
      <p:grpSpPr>
        <a:xfrm>
          <a:off x="0" y="0"/>
          <a:ext cx="0" cy="0"/>
          <a:chOff x="0" y="0"/>
          <a:chExt cx="0" cy="0"/>
        </a:xfrm>
      </p:grpSpPr>
      <p:sp>
        <p:nvSpPr>
          <p:cNvPr id="235" name="Google Shape;235;p96"/>
          <p:cNvSpPr txBox="1">
            <a:spLocks noGrp="1"/>
          </p:cNvSpPr>
          <p:nvPr>
            <p:ph type="title"/>
          </p:nvPr>
        </p:nvSpPr>
        <p:spPr>
          <a:xfrm>
            <a:off x="566250" y="1208025"/>
            <a:ext cx="4114800" cy="1245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000"/>
              <a:buNone/>
              <a:defRPr sz="40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6" name="Google Shape;236;p96"/>
          <p:cNvSpPr txBox="1">
            <a:spLocks noGrp="1"/>
          </p:cNvSpPr>
          <p:nvPr>
            <p:ph type="subTitle" idx="1"/>
          </p:nvPr>
        </p:nvSpPr>
        <p:spPr>
          <a:xfrm>
            <a:off x="566250" y="3189925"/>
            <a:ext cx="3274800" cy="726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37" name="Google Shape;237;p96"/>
          <p:cNvSpPr>
            <a:spLocks noGrp="1"/>
          </p:cNvSpPr>
          <p:nvPr>
            <p:ph type="pic" idx="2"/>
          </p:nvPr>
        </p:nvSpPr>
        <p:spPr>
          <a:xfrm>
            <a:off x="5860750" y="1915825"/>
            <a:ext cx="2557500" cy="2161200"/>
          </a:xfrm>
          <a:prstGeom prst="rect">
            <a:avLst/>
          </a:prstGeom>
          <a:noFill/>
          <a:ln>
            <a:noFill/>
          </a:ln>
        </p:spPr>
      </p:sp>
      <p:sp>
        <p:nvSpPr>
          <p:cNvPr id="238" name="Google Shape;238;p96"/>
          <p:cNvSpPr txBox="1">
            <a:spLocks noGrp="1"/>
          </p:cNvSpPr>
          <p:nvPr>
            <p:ph type="subTitle" idx="3"/>
          </p:nvPr>
        </p:nvSpPr>
        <p:spPr>
          <a:xfrm>
            <a:off x="5851325" y="1198575"/>
            <a:ext cx="2557500" cy="528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nect">
  <p:cSld name="CUSTOM_32">
    <p:bg>
      <p:bgPr>
        <a:blipFill>
          <a:blip r:embed="rId2">
            <a:alphaModFix/>
          </a:blip>
          <a:stretch>
            <a:fillRect/>
          </a:stretch>
        </a:blipFill>
        <a:effectLst/>
      </p:bgPr>
    </p:bg>
    <p:spTree>
      <p:nvGrpSpPr>
        <p:cNvPr id="1" name="Shape 239"/>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Mission and Vision Blank">
  <p:cSld name="CUSTOM_37">
    <p:bg>
      <p:bgPr>
        <a:blipFill>
          <a:blip r:embed="rId2">
            <a:alphaModFix/>
          </a:blip>
          <a:stretch>
            <a:fillRect/>
          </a:stretch>
        </a:blipFill>
        <a:effectLst/>
      </p:bgPr>
    </p:bg>
    <p:spTree>
      <p:nvGrpSpPr>
        <p:cNvPr id="1" name="Shape 240"/>
        <p:cNvGrpSpPr/>
        <p:nvPr/>
      </p:nvGrpSpPr>
      <p:grpSpPr>
        <a:xfrm>
          <a:off x="0" y="0"/>
          <a:ext cx="0" cy="0"/>
          <a:chOff x="0" y="0"/>
          <a:chExt cx="0" cy="0"/>
        </a:xfrm>
      </p:grpSpPr>
      <p:sp>
        <p:nvSpPr>
          <p:cNvPr id="241" name="Google Shape;241;p98"/>
          <p:cNvSpPr txBox="1">
            <a:spLocks noGrp="1"/>
          </p:cNvSpPr>
          <p:nvPr>
            <p:ph type="title"/>
          </p:nvPr>
        </p:nvSpPr>
        <p:spPr>
          <a:xfrm>
            <a:off x="1002900" y="0"/>
            <a:ext cx="8141100" cy="923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24494"/>
              </a:buClr>
              <a:buSzPts val="4000"/>
              <a:buNone/>
              <a:defRPr sz="4000" b="1">
                <a:solidFill>
                  <a:srgbClr val="024494"/>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2" name="Google Shape;242;p98"/>
          <p:cNvSpPr txBox="1">
            <a:spLocks noGrp="1"/>
          </p:cNvSpPr>
          <p:nvPr>
            <p:ph type="subTitle" idx="1"/>
          </p:nvPr>
        </p:nvSpPr>
        <p:spPr>
          <a:xfrm>
            <a:off x="2136000" y="767350"/>
            <a:ext cx="5874900" cy="7314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43" name="Google Shape;243;p98"/>
          <p:cNvSpPr txBox="1">
            <a:spLocks noGrp="1"/>
          </p:cNvSpPr>
          <p:nvPr>
            <p:ph type="subTitle" idx="2"/>
          </p:nvPr>
        </p:nvSpPr>
        <p:spPr>
          <a:xfrm>
            <a:off x="2877475" y="2517800"/>
            <a:ext cx="1990200" cy="335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rgbClr val="024494"/>
              </a:buClr>
              <a:buSzPts val="1400"/>
              <a:buNone/>
              <a:defRPr sz="1400" b="1">
                <a:solidFill>
                  <a:srgbClr val="024494"/>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244" name="Google Shape;244;p98"/>
          <p:cNvSpPr txBox="1">
            <a:spLocks noGrp="1"/>
          </p:cNvSpPr>
          <p:nvPr>
            <p:ph type="subTitle" idx="3"/>
          </p:nvPr>
        </p:nvSpPr>
        <p:spPr>
          <a:xfrm>
            <a:off x="5763500" y="2517800"/>
            <a:ext cx="1990200" cy="335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rgbClr val="024494"/>
              </a:buClr>
              <a:buSzPts val="1400"/>
              <a:buNone/>
              <a:defRPr sz="1400" b="1">
                <a:solidFill>
                  <a:srgbClr val="024494"/>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45" name="Google Shape;245;p98"/>
          <p:cNvSpPr txBox="1">
            <a:spLocks noGrp="1"/>
          </p:cNvSpPr>
          <p:nvPr>
            <p:ph type="subTitle" idx="4"/>
          </p:nvPr>
        </p:nvSpPr>
        <p:spPr>
          <a:xfrm>
            <a:off x="2757575" y="3081300"/>
            <a:ext cx="2242200" cy="1522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46" name="Google Shape;246;p98"/>
          <p:cNvSpPr txBox="1">
            <a:spLocks noGrp="1"/>
          </p:cNvSpPr>
          <p:nvPr>
            <p:ph type="subTitle" idx="5"/>
          </p:nvPr>
        </p:nvSpPr>
        <p:spPr>
          <a:xfrm>
            <a:off x="5637500" y="3081300"/>
            <a:ext cx="2242200" cy="1522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9">
  <p:cSld name="CUSTOM_56">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141575" y="94375"/>
            <a:ext cx="8862000" cy="670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24494"/>
              </a:buClr>
              <a:buSzPts val="4000"/>
              <a:buNone/>
              <a:defRPr sz="4000" b="1">
                <a:solidFill>
                  <a:srgbClr val="024494"/>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34"/>
          <p:cNvSpPr>
            <a:spLocks noGrp="1"/>
          </p:cNvSpPr>
          <p:nvPr>
            <p:ph type="pic" idx="2"/>
          </p:nvPr>
        </p:nvSpPr>
        <p:spPr>
          <a:xfrm>
            <a:off x="671425" y="1258900"/>
            <a:ext cx="7793100" cy="3477000"/>
          </a:xfrm>
          <a:prstGeom prst="rect">
            <a:avLst/>
          </a:prstGeom>
          <a:no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7"/>
        <p:cNvGrpSpPr/>
        <p:nvPr/>
      </p:nvGrpSpPr>
      <p:grpSpPr>
        <a:xfrm>
          <a:off x="0" y="0"/>
          <a:ext cx="0" cy="0"/>
          <a:chOff x="0" y="0"/>
          <a:chExt cx="0" cy="0"/>
        </a:xfrm>
      </p:grpSpPr>
      <p:sp>
        <p:nvSpPr>
          <p:cNvPr id="248" name="Google Shape;248;p99"/>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9" name="Google Shape;249;p99"/>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361950" algn="l">
              <a:lnSpc>
                <a:spcPct val="115000"/>
              </a:lnSpc>
              <a:spcBef>
                <a:spcPts val="420"/>
              </a:spcBef>
              <a:spcAft>
                <a:spcPts val="0"/>
              </a:spcAft>
              <a:buClr>
                <a:schemeClr val="dk1"/>
              </a:buClr>
              <a:buSzPts val="2100"/>
              <a:buChar char="■"/>
              <a:defRPr sz="2100"/>
            </a:lvl1pPr>
            <a:lvl2pPr marL="914400" lvl="1" indent="-342900" algn="l">
              <a:lnSpc>
                <a:spcPct val="115000"/>
              </a:lnSpc>
              <a:spcBef>
                <a:spcPts val="1200"/>
              </a:spcBef>
              <a:spcAft>
                <a:spcPts val="0"/>
              </a:spcAft>
              <a:buClr>
                <a:schemeClr val="dk1"/>
              </a:buClr>
              <a:buSzPts val="1800"/>
              <a:buChar char="●"/>
              <a:defRPr sz="1800"/>
            </a:lvl2pPr>
            <a:lvl3pPr marL="1371600" lvl="2" indent="-323850" algn="l">
              <a:lnSpc>
                <a:spcPct val="115000"/>
              </a:lnSpc>
              <a:spcBef>
                <a:spcPts val="1200"/>
              </a:spcBef>
              <a:spcAft>
                <a:spcPts val="0"/>
              </a:spcAft>
              <a:buClr>
                <a:schemeClr val="dk1"/>
              </a:buClr>
              <a:buSzPts val="1500"/>
              <a:buChar char="○"/>
              <a:defRPr sz="1500"/>
            </a:lvl3pPr>
            <a:lvl4pPr marL="1828800" lvl="3" indent="-314325" algn="l">
              <a:lnSpc>
                <a:spcPct val="115000"/>
              </a:lnSpc>
              <a:spcBef>
                <a:spcPts val="1200"/>
              </a:spcBef>
              <a:spcAft>
                <a:spcPts val="0"/>
              </a:spcAft>
              <a:buClr>
                <a:schemeClr val="dk1"/>
              </a:buClr>
              <a:buSzPts val="1350"/>
              <a:buChar char="→"/>
              <a:defRPr sz="1350"/>
            </a:lvl4pPr>
            <a:lvl5pPr marL="2286000" lvl="4" indent="-314325" algn="l">
              <a:lnSpc>
                <a:spcPct val="115000"/>
              </a:lnSpc>
              <a:spcBef>
                <a:spcPts val="1200"/>
              </a:spcBef>
              <a:spcAft>
                <a:spcPts val="0"/>
              </a:spcAft>
              <a:buClr>
                <a:schemeClr val="dk1"/>
              </a:buClr>
              <a:buSzPts val="1350"/>
              <a:buChar char="○"/>
              <a:defRPr sz="1350"/>
            </a:lvl5pPr>
            <a:lvl6pPr marL="2743200" lvl="5" indent="-314325" algn="l">
              <a:lnSpc>
                <a:spcPct val="115000"/>
              </a:lnSpc>
              <a:spcBef>
                <a:spcPts val="1200"/>
              </a:spcBef>
              <a:spcAft>
                <a:spcPts val="0"/>
              </a:spcAft>
              <a:buClr>
                <a:schemeClr val="dk1"/>
              </a:buClr>
              <a:buSzPts val="1350"/>
              <a:buChar char="■"/>
              <a:defRPr sz="1350"/>
            </a:lvl6pPr>
            <a:lvl7pPr marL="3200400" lvl="6" indent="-314325" algn="l">
              <a:lnSpc>
                <a:spcPct val="115000"/>
              </a:lnSpc>
              <a:spcBef>
                <a:spcPts val="1200"/>
              </a:spcBef>
              <a:spcAft>
                <a:spcPts val="0"/>
              </a:spcAft>
              <a:buClr>
                <a:schemeClr val="dk1"/>
              </a:buClr>
              <a:buSzPts val="1350"/>
              <a:buChar char="●"/>
              <a:defRPr sz="1350"/>
            </a:lvl7pPr>
            <a:lvl8pPr marL="3657600" lvl="7" indent="-314325" algn="l">
              <a:lnSpc>
                <a:spcPct val="115000"/>
              </a:lnSpc>
              <a:spcBef>
                <a:spcPts val="1200"/>
              </a:spcBef>
              <a:spcAft>
                <a:spcPts val="0"/>
              </a:spcAft>
              <a:buClr>
                <a:schemeClr val="dk1"/>
              </a:buClr>
              <a:buSzPts val="1350"/>
              <a:buChar char="○"/>
              <a:defRPr sz="1350"/>
            </a:lvl8pPr>
            <a:lvl9pPr marL="4114800" lvl="8" indent="-314325" algn="l">
              <a:lnSpc>
                <a:spcPct val="115000"/>
              </a:lnSpc>
              <a:spcBef>
                <a:spcPts val="1200"/>
              </a:spcBef>
              <a:spcAft>
                <a:spcPts val="1200"/>
              </a:spcAft>
              <a:buClr>
                <a:schemeClr val="dk1"/>
              </a:buClr>
              <a:buSzPts val="1350"/>
              <a:buChar char="→"/>
              <a:defRPr sz="1350"/>
            </a:lvl9pPr>
          </a:lstStyle>
          <a:p>
            <a:endParaRPr/>
          </a:p>
        </p:txBody>
      </p:sp>
      <p:sp>
        <p:nvSpPr>
          <p:cNvPr id="250" name="Google Shape;250;p99"/>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361950" algn="l">
              <a:lnSpc>
                <a:spcPct val="115000"/>
              </a:lnSpc>
              <a:spcBef>
                <a:spcPts val="420"/>
              </a:spcBef>
              <a:spcAft>
                <a:spcPts val="0"/>
              </a:spcAft>
              <a:buClr>
                <a:schemeClr val="dk1"/>
              </a:buClr>
              <a:buSzPts val="2100"/>
              <a:buChar char="■"/>
              <a:defRPr sz="2100"/>
            </a:lvl1pPr>
            <a:lvl2pPr marL="914400" lvl="1" indent="-342900" algn="l">
              <a:lnSpc>
                <a:spcPct val="115000"/>
              </a:lnSpc>
              <a:spcBef>
                <a:spcPts val="1200"/>
              </a:spcBef>
              <a:spcAft>
                <a:spcPts val="0"/>
              </a:spcAft>
              <a:buClr>
                <a:schemeClr val="dk1"/>
              </a:buClr>
              <a:buSzPts val="1800"/>
              <a:buChar char="●"/>
              <a:defRPr sz="1800"/>
            </a:lvl2pPr>
            <a:lvl3pPr marL="1371600" lvl="2" indent="-323850" algn="l">
              <a:lnSpc>
                <a:spcPct val="115000"/>
              </a:lnSpc>
              <a:spcBef>
                <a:spcPts val="1200"/>
              </a:spcBef>
              <a:spcAft>
                <a:spcPts val="0"/>
              </a:spcAft>
              <a:buClr>
                <a:schemeClr val="dk1"/>
              </a:buClr>
              <a:buSzPts val="1500"/>
              <a:buChar char="○"/>
              <a:defRPr sz="1500"/>
            </a:lvl3pPr>
            <a:lvl4pPr marL="1828800" lvl="3" indent="-314325" algn="l">
              <a:lnSpc>
                <a:spcPct val="115000"/>
              </a:lnSpc>
              <a:spcBef>
                <a:spcPts val="1200"/>
              </a:spcBef>
              <a:spcAft>
                <a:spcPts val="0"/>
              </a:spcAft>
              <a:buClr>
                <a:schemeClr val="dk1"/>
              </a:buClr>
              <a:buSzPts val="1350"/>
              <a:buChar char="→"/>
              <a:defRPr sz="1350"/>
            </a:lvl4pPr>
            <a:lvl5pPr marL="2286000" lvl="4" indent="-314325" algn="l">
              <a:lnSpc>
                <a:spcPct val="115000"/>
              </a:lnSpc>
              <a:spcBef>
                <a:spcPts val="1200"/>
              </a:spcBef>
              <a:spcAft>
                <a:spcPts val="0"/>
              </a:spcAft>
              <a:buClr>
                <a:schemeClr val="dk1"/>
              </a:buClr>
              <a:buSzPts val="1350"/>
              <a:buChar char="○"/>
              <a:defRPr sz="1350"/>
            </a:lvl5pPr>
            <a:lvl6pPr marL="2743200" lvl="5" indent="-314325" algn="l">
              <a:lnSpc>
                <a:spcPct val="115000"/>
              </a:lnSpc>
              <a:spcBef>
                <a:spcPts val="1200"/>
              </a:spcBef>
              <a:spcAft>
                <a:spcPts val="0"/>
              </a:spcAft>
              <a:buClr>
                <a:schemeClr val="dk1"/>
              </a:buClr>
              <a:buSzPts val="1350"/>
              <a:buChar char="■"/>
              <a:defRPr sz="1350"/>
            </a:lvl6pPr>
            <a:lvl7pPr marL="3200400" lvl="6" indent="-314325" algn="l">
              <a:lnSpc>
                <a:spcPct val="115000"/>
              </a:lnSpc>
              <a:spcBef>
                <a:spcPts val="1200"/>
              </a:spcBef>
              <a:spcAft>
                <a:spcPts val="0"/>
              </a:spcAft>
              <a:buClr>
                <a:schemeClr val="dk1"/>
              </a:buClr>
              <a:buSzPts val="1350"/>
              <a:buChar char="●"/>
              <a:defRPr sz="1350"/>
            </a:lvl7pPr>
            <a:lvl8pPr marL="3657600" lvl="7" indent="-314325" algn="l">
              <a:lnSpc>
                <a:spcPct val="115000"/>
              </a:lnSpc>
              <a:spcBef>
                <a:spcPts val="1200"/>
              </a:spcBef>
              <a:spcAft>
                <a:spcPts val="0"/>
              </a:spcAft>
              <a:buClr>
                <a:schemeClr val="dk1"/>
              </a:buClr>
              <a:buSzPts val="1350"/>
              <a:buChar char="○"/>
              <a:defRPr sz="1350"/>
            </a:lvl8pPr>
            <a:lvl9pPr marL="4114800" lvl="8" indent="-314325" algn="l">
              <a:lnSpc>
                <a:spcPct val="115000"/>
              </a:lnSpc>
              <a:spcBef>
                <a:spcPts val="1200"/>
              </a:spcBef>
              <a:spcAft>
                <a:spcPts val="1200"/>
              </a:spcAft>
              <a:buClr>
                <a:schemeClr val="dk1"/>
              </a:buClr>
              <a:buSzPts val="1350"/>
              <a:buChar char="→"/>
              <a:defRPr sz="1350"/>
            </a:lvl9pPr>
          </a:lstStyle>
          <a:p>
            <a:endParaRPr/>
          </a:p>
        </p:txBody>
      </p:sp>
      <p:sp>
        <p:nvSpPr>
          <p:cNvPr id="251" name="Google Shape;251;p9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2" name="Google Shape;252;p9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3" name="Google Shape;253;p9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4"/>
        <p:cNvGrpSpPr/>
        <p:nvPr/>
      </p:nvGrpSpPr>
      <p:grpSpPr>
        <a:xfrm>
          <a:off x="0" y="0"/>
          <a:ext cx="0" cy="0"/>
          <a:chOff x="0" y="0"/>
          <a:chExt cx="0" cy="0"/>
        </a:xfrm>
      </p:grpSpPr>
      <p:sp>
        <p:nvSpPr>
          <p:cNvPr id="255" name="Google Shape;255;p100"/>
          <p:cNvSpPr txBox="1">
            <a:spLocks noGrp="1"/>
          </p:cNvSpPr>
          <p:nvPr>
            <p:ph type="title"/>
          </p:nvPr>
        </p:nvSpPr>
        <p:spPr>
          <a:xfrm>
            <a:off x="457200" y="105653"/>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6" name="Google Shape;256;p100"/>
          <p:cNvSpPr txBox="1">
            <a:spLocks noGrp="1"/>
          </p:cNvSpPr>
          <p:nvPr>
            <p:ph type="body" idx="1"/>
          </p:nvPr>
        </p:nvSpPr>
        <p:spPr>
          <a:xfrm>
            <a:off x="403975" y="1372775"/>
            <a:ext cx="8229600" cy="3394500"/>
          </a:xfrm>
          <a:prstGeom prst="rect">
            <a:avLst/>
          </a:prstGeom>
          <a:noFill/>
          <a:ln>
            <a:noFill/>
          </a:ln>
        </p:spPr>
        <p:txBody>
          <a:bodyPr spcFirstLastPara="1" wrap="square" lIns="91425" tIns="45700" rIns="91425" bIns="45700" anchor="t" anchorCtr="0">
            <a:noAutofit/>
          </a:bodyPr>
          <a:lstStyle>
            <a:lvl1pPr marL="457200" lvl="0" indent="-381000" algn="l">
              <a:lnSpc>
                <a:spcPct val="115000"/>
              </a:lnSpc>
              <a:spcBef>
                <a:spcPts val="360"/>
              </a:spcBef>
              <a:spcAft>
                <a:spcPts val="0"/>
              </a:spcAft>
              <a:buSzPts val="2400"/>
              <a:buChar char="■"/>
              <a:defRPr/>
            </a:lvl1pPr>
            <a:lvl2pPr marL="914400" lvl="1" indent="-381000" algn="l">
              <a:lnSpc>
                <a:spcPct val="115000"/>
              </a:lnSpc>
              <a:spcBef>
                <a:spcPts val="1200"/>
              </a:spcBef>
              <a:spcAft>
                <a:spcPts val="0"/>
              </a:spcAft>
              <a:buSzPts val="2400"/>
              <a:buChar char="●"/>
              <a:defRPr/>
            </a:lvl2pPr>
            <a:lvl3pPr marL="1371600" lvl="2" indent="-381000" algn="l">
              <a:lnSpc>
                <a:spcPct val="115000"/>
              </a:lnSpc>
              <a:spcBef>
                <a:spcPts val="1200"/>
              </a:spcBef>
              <a:spcAft>
                <a:spcPts val="0"/>
              </a:spcAft>
              <a:buSzPts val="2400"/>
              <a:buChar char="○"/>
              <a:defRPr/>
            </a:lvl3pPr>
            <a:lvl4pPr marL="1828800" lvl="3" indent="-381000" algn="l">
              <a:lnSpc>
                <a:spcPct val="115000"/>
              </a:lnSpc>
              <a:spcBef>
                <a:spcPts val="1200"/>
              </a:spcBef>
              <a:spcAft>
                <a:spcPts val="0"/>
              </a:spcAft>
              <a:buSzPts val="2400"/>
              <a:buChar char="→"/>
              <a:defRPr/>
            </a:lvl4pPr>
            <a:lvl5pPr marL="2286000" lvl="4" indent="-381000" algn="l">
              <a:lnSpc>
                <a:spcPct val="115000"/>
              </a:lnSpc>
              <a:spcBef>
                <a:spcPts val="1200"/>
              </a:spcBef>
              <a:spcAft>
                <a:spcPts val="0"/>
              </a:spcAft>
              <a:buSzPts val="2400"/>
              <a:buChar char="○"/>
              <a:defRPr/>
            </a:lvl5pPr>
            <a:lvl6pPr marL="2743200" lvl="5" indent="-381000" algn="l">
              <a:lnSpc>
                <a:spcPct val="115000"/>
              </a:lnSpc>
              <a:spcBef>
                <a:spcPts val="1200"/>
              </a:spcBef>
              <a:spcAft>
                <a:spcPts val="0"/>
              </a:spcAft>
              <a:buSzPts val="2400"/>
              <a:buChar char="■"/>
              <a:defRPr/>
            </a:lvl6pPr>
            <a:lvl7pPr marL="3200400" lvl="6" indent="-381000" algn="l">
              <a:lnSpc>
                <a:spcPct val="115000"/>
              </a:lnSpc>
              <a:spcBef>
                <a:spcPts val="1200"/>
              </a:spcBef>
              <a:spcAft>
                <a:spcPts val="0"/>
              </a:spcAft>
              <a:buSzPts val="2400"/>
              <a:buChar char="●"/>
              <a:defRPr/>
            </a:lvl7pPr>
            <a:lvl8pPr marL="3657600" lvl="7" indent="-381000" algn="l">
              <a:lnSpc>
                <a:spcPct val="115000"/>
              </a:lnSpc>
              <a:spcBef>
                <a:spcPts val="1200"/>
              </a:spcBef>
              <a:spcAft>
                <a:spcPts val="0"/>
              </a:spcAft>
              <a:buSzPts val="2400"/>
              <a:buChar char="○"/>
              <a:defRPr/>
            </a:lvl8pPr>
            <a:lvl9pPr marL="4114800" lvl="8" indent="-381000" algn="l">
              <a:lnSpc>
                <a:spcPct val="115000"/>
              </a:lnSpc>
              <a:spcBef>
                <a:spcPts val="1200"/>
              </a:spcBef>
              <a:spcAft>
                <a:spcPts val="1200"/>
              </a:spcAft>
              <a:buSzPts val="2400"/>
              <a:buChar char="→"/>
              <a:defRPr/>
            </a:lvl9pPr>
          </a:lstStyle>
          <a:p>
            <a:endParaRPr/>
          </a:p>
        </p:txBody>
      </p:sp>
      <p:sp>
        <p:nvSpPr>
          <p:cNvPr id="257" name="Google Shape;257;p10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8" name="Google Shape;258;p100"/>
          <p:cNvSpPr txBox="1"/>
          <p:nvPr/>
        </p:nvSpPr>
        <p:spPr>
          <a:xfrm>
            <a:off x="3024150" y="838450"/>
            <a:ext cx="30957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9E9E9E"/>
              </a:solidFill>
              <a:latin typeface="Arial"/>
              <a:ea typeface="Arial"/>
              <a:cs typeface="Arial"/>
              <a:sym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ES Title slide" type="title">
  <p:cSld name="TITLE">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1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1" name="Google Shape;261;p101"/>
          <p:cNvSpPr txBox="1">
            <a:spLocks noGrp="1"/>
          </p:cNvSpPr>
          <p:nvPr>
            <p:ph type="title"/>
          </p:nvPr>
        </p:nvSpPr>
        <p:spPr>
          <a:xfrm>
            <a:off x="428625" y="1844375"/>
            <a:ext cx="4598100" cy="126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000"/>
              <a:buNone/>
              <a:defRPr sz="40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2" name="Google Shape;262;p101"/>
          <p:cNvSpPr txBox="1">
            <a:spLocks noGrp="1"/>
          </p:cNvSpPr>
          <p:nvPr>
            <p:ph type="subTitle" idx="1"/>
          </p:nvPr>
        </p:nvSpPr>
        <p:spPr>
          <a:xfrm>
            <a:off x="519575" y="3338075"/>
            <a:ext cx="4286100" cy="558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263"/>
        <p:cNvGrpSpPr/>
        <p:nvPr/>
      </p:nvGrpSpPr>
      <p:grpSpPr>
        <a:xfrm>
          <a:off x="0" y="0"/>
          <a:ext cx="0" cy="0"/>
          <a:chOff x="0" y="0"/>
          <a:chExt cx="0" cy="0"/>
        </a:xfrm>
      </p:grpSpPr>
      <p:sp>
        <p:nvSpPr>
          <p:cNvPr id="264" name="Google Shape;264;p102"/>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5" name="Google Shape;265;p102"/>
          <p:cNvSpPr txBox="1">
            <a:spLocks noGrp="1"/>
          </p:cNvSpPr>
          <p:nvPr>
            <p:ph type="body" idx="1"/>
          </p:nvPr>
        </p:nvSpPr>
        <p:spPr>
          <a:xfrm>
            <a:off x="685788" y="15976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lnSpc>
                <a:spcPct val="115000"/>
              </a:lnSpc>
              <a:spcBef>
                <a:spcPts val="400"/>
              </a:spcBef>
              <a:spcAft>
                <a:spcPts val="0"/>
              </a:spcAft>
              <a:buClr>
                <a:srgbClr val="888888"/>
              </a:buClr>
              <a:buSzPts val="2000"/>
              <a:buNone/>
              <a:defRPr sz="2000">
                <a:solidFill>
                  <a:srgbClr val="888888"/>
                </a:solidFill>
              </a:defRPr>
            </a:lvl1pPr>
            <a:lvl2pPr marL="914400" lvl="1" indent="-228600" algn="l">
              <a:lnSpc>
                <a:spcPct val="115000"/>
              </a:lnSpc>
              <a:spcBef>
                <a:spcPts val="360"/>
              </a:spcBef>
              <a:spcAft>
                <a:spcPts val="0"/>
              </a:spcAft>
              <a:buClr>
                <a:srgbClr val="888888"/>
              </a:buClr>
              <a:buSzPts val="1800"/>
              <a:buNone/>
              <a:defRPr sz="1800">
                <a:solidFill>
                  <a:srgbClr val="888888"/>
                </a:solidFill>
              </a:defRPr>
            </a:lvl2pPr>
            <a:lvl3pPr marL="1371600" lvl="2" indent="-228600" algn="l">
              <a:lnSpc>
                <a:spcPct val="115000"/>
              </a:lnSpc>
              <a:spcBef>
                <a:spcPts val="320"/>
              </a:spcBef>
              <a:spcAft>
                <a:spcPts val="0"/>
              </a:spcAft>
              <a:buClr>
                <a:srgbClr val="888888"/>
              </a:buClr>
              <a:buSzPts val="1600"/>
              <a:buNone/>
              <a:defRPr sz="1600">
                <a:solidFill>
                  <a:srgbClr val="888888"/>
                </a:solidFill>
              </a:defRPr>
            </a:lvl3pPr>
            <a:lvl4pPr marL="1828800" lvl="3" indent="-228600" algn="l">
              <a:lnSpc>
                <a:spcPct val="115000"/>
              </a:lnSpc>
              <a:spcBef>
                <a:spcPts val="280"/>
              </a:spcBef>
              <a:spcAft>
                <a:spcPts val="0"/>
              </a:spcAft>
              <a:buClr>
                <a:srgbClr val="888888"/>
              </a:buClr>
              <a:buSzPts val="1400"/>
              <a:buNone/>
              <a:defRPr sz="1400">
                <a:solidFill>
                  <a:srgbClr val="888888"/>
                </a:solidFill>
              </a:defRPr>
            </a:lvl4pPr>
            <a:lvl5pPr marL="2286000" lvl="4" indent="-228600" algn="l">
              <a:lnSpc>
                <a:spcPct val="115000"/>
              </a:lnSpc>
              <a:spcBef>
                <a:spcPts val="280"/>
              </a:spcBef>
              <a:spcAft>
                <a:spcPts val="0"/>
              </a:spcAft>
              <a:buClr>
                <a:srgbClr val="888888"/>
              </a:buClr>
              <a:buSzPts val="1400"/>
              <a:buNone/>
              <a:defRPr sz="1400">
                <a:solidFill>
                  <a:srgbClr val="888888"/>
                </a:solidFill>
              </a:defRPr>
            </a:lvl5pPr>
            <a:lvl6pPr marL="2743200" lvl="5" indent="-228600" algn="l">
              <a:lnSpc>
                <a:spcPct val="115000"/>
              </a:lnSpc>
              <a:spcBef>
                <a:spcPts val="280"/>
              </a:spcBef>
              <a:spcAft>
                <a:spcPts val="0"/>
              </a:spcAft>
              <a:buClr>
                <a:srgbClr val="888888"/>
              </a:buClr>
              <a:buSzPts val="1400"/>
              <a:buNone/>
              <a:defRPr sz="1400">
                <a:solidFill>
                  <a:srgbClr val="888888"/>
                </a:solidFill>
              </a:defRPr>
            </a:lvl6pPr>
            <a:lvl7pPr marL="3200400" lvl="6" indent="-228600" algn="l">
              <a:lnSpc>
                <a:spcPct val="115000"/>
              </a:lnSpc>
              <a:spcBef>
                <a:spcPts val="280"/>
              </a:spcBef>
              <a:spcAft>
                <a:spcPts val="0"/>
              </a:spcAft>
              <a:buClr>
                <a:srgbClr val="888888"/>
              </a:buClr>
              <a:buSzPts val="1400"/>
              <a:buNone/>
              <a:defRPr sz="1400">
                <a:solidFill>
                  <a:srgbClr val="888888"/>
                </a:solidFill>
              </a:defRPr>
            </a:lvl7pPr>
            <a:lvl8pPr marL="3657600" lvl="7" indent="-228600" algn="l">
              <a:lnSpc>
                <a:spcPct val="115000"/>
              </a:lnSpc>
              <a:spcBef>
                <a:spcPts val="280"/>
              </a:spcBef>
              <a:spcAft>
                <a:spcPts val="0"/>
              </a:spcAft>
              <a:buClr>
                <a:srgbClr val="888888"/>
              </a:buClr>
              <a:buSzPts val="1400"/>
              <a:buNone/>
              <a:defRPr sz="1400">
                <a:solidFill>
                  <a:srgbClr val="888888"/>
                </a:solidFill>
              </a:defRPr>
            </a:lvl8pPr>
            <a:lvl9pPr marL="4114800" lvl="8" indent="-228600" algn="l">
              <a:lnSpc>
                <a:spcPct val="115000"/>
              </a:lnSpc>
              <a:spcBef>
                <a:spcPts val="280"/>
              </a:spcBef>
              <a:spcAft>
                <a:spcPts val="0"/>
              </a:spcAft>
              <a:buClr>
                <a:srgbClr val="888888"/>
              </a:buClr>
              <a:buSzPts val="1400"/>
              <a:buNone/>
              <a:defRPr sz="1400">
                <a:solidFill>
                  <a:srgbClr val="888888"/>
                </a:solidFill>
              </a:defRPr>
            </a:lvl9pPr>
          </a:lstStyle>
          <a:p>
            <a:endParaRPr/>
          </a:p>
        </p:txBody>
      </p:sp>
      <p:sp>
        <p:nvSpPr>
          <p:cNvPr id="266" name="Google Shape;266;p10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ustom Layout 1 1">
  <p:cSld name="CUSTOM_71_1">
    <p:spTree>
      <p:nvGrpSpPr>
        <p:cNvPr id="1" name="Shape 267"/>
        <p:cNvGrpSpPr/>
        <p:nvPr/>
      </p:nvGrpSpPr>
      <p:grpSpPr>
        <a:xfrm>
          <a:off x="0" y="0"/>
          <a:ext cx="0" cy="0"/>
          <a:chOff x="0" y="0"/>
          <a:chExt cx="0" cy="0"/>
        </a:xfrm>
      </p:grpSpPr>
      <p:sp>
        <p:nvSpPr>
          <p:cNvPr id="268" name="Google Shape;268;p103"/>
          <p:cNvSpPr txBox="1">
            <a:spLocks noGrp="1"/>
          </p:cNvSpPr>
          <p:nvPr>
            <p:ph type="title"/>
          </p:nvPr>
        </p:nvSpPr>
        <p:spPr>
          <a:xfrm>
            <a:off x="457200" y="2143053"/>
            <a:ext cx="8229600" cy="85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scipline Cycle Intro">
  <p:cSld name="CUSTOM_18">
    <p:bg>
      <p:bgPr>
        <a:blipFill>
          <a:blip r:embed="rId2">
            <a:alphaModFix/>
          </a:blip>
          <a:stretch>
            <a:fillRect/>
          </a:stretch>
        </a:blipFill>
        <a:effectLst/>
      </p:bgPr>
    </p:bg>
    <p:spTree>
      <p:nvGrpSpPr>
        <p:cNvPr id="1" name="Shape 3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ccountable Consequences">
  <p:cSld name="CUSTOM_20">
    <p:bg>
      <p:bgPr>
        <a:blipFill>
          <a:blip r:embed="rId2">
            <a:alphaModFix/>
          </a:blip>
          <a:stretch>
            <a:fillRect/>
          </a:stretch>
        </a:blipFill>
        <a:effectLst/>
      </p:bgPr>
    </p:bg>
    <p:spTree>
      <p:nvGrpSpPr>
        <p:cNvPr id="1" name="Shape 3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257875" y="114350"/>
            <a:ext cx="85206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24494"/>
              </a:buClr>
              <a:buSzPts val="3600"/>
              <a:buFont typeface="Montserrat"/>
              <a:buNone/>
              <a:defRPr sz="3600" b="1" i="0" u="none" strike="noStrike" cap="none">
                <a:solidFill>
                  <a:srgbClr val="024494"/>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24494"/>
              </a:buClr>
              <a:buSzPts val="1800"/>
              <a:buFont typeface="Montserrat"/>
              <a:buChar char="■"/>
              <a:defRPr sz="1800" b="0" i="0" u="none" strike="noStrike" cap="none">
                <a:solidFill>
                  <a:srgbClr val="024494"/>
                </a:solidFill>
                <a:latin typeface="Montserrat"/>
                <a:ea typeface="Montserrat"/>
                <a:cs typeface="Montserrat"/>
                <a:sym typeface="Montserrat"/>
              </a:defRPr>
            </a:lvl1pPr>
            <a:lvl2pPr marL="914400" marR="0" lvl="1" indent="-317500" algn="l" rtl="0">
              <a:lnSpc>
                <a:spcPct val="115000"/>
              </a:lnSpc>
              <a:spcBef>
                <a:spcPts val="0"/>
              </a:spcBef>
              <a:spcAft>
                <a:spcPts val="0"/>
              </a:spcAft>
              <a:buClr>
                <a:srgbClr val="024494"/>
              </a:buClr>
              <a:buSzPts val="1400"/>
              <a:buFont typeface="Montserrat"/>
              <a:buChar char="●"/>
              <a:defRPr sz="1400" b="0" i="0" u="none" strike="noStrike" cap="none">
                <a:solidFill>
                  <a:srgbClr val="024494"/>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rgbClr val="024494"/>
              </a:buClr>
              <a:buSzPts val="1400"/>
              <a:buFont typeface="Montserrat"/>
              <a:buChar char="○"/>
              <a:defRPr sz="1400" b="0" i="0" u="none" strike="noStrike" cap="none">
                <a:solidFill>
                  <a:srgbClr val="024494"/>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rgbClr val="024494"/>
              </a:buClr>
              <a:buSzPts val="1400"/>
              <a:buFont typeface="Montserrat"/>
              <a:buChar char="→"/>
              <a:defRPr sz="1400" b="0" i="0" u="none" strike="noStrike" cap="none">
                <a:solidFill>
                  <a:srgbClr val="024494"/>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rgbClr val="024494"/>
              </a:buClr>
              <a:buSzPts val="1400"/>
              <a:buFont typeface="Montserrat"/>
              <a:buChar char="○"/>
              <a:defRPr sz="1400" b="0" i="0" u="none" strike="noStrike" cap="none">
                <a:solidFill>
                  <a:srgbClr val="024494"/>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rgbClr val="024494"/>
              </a:buClr>
              <a:buSzPts val="1400"/>
              <a:buFont typeface="Montserrat"/>
              <a:buChar char="■"/>
              <a:defRPr sz="1400" b="0" i="0" u="none" strike="noStrike" cap="none">
                <a:solidFill>
                  <a:srgbClr val="024494"/>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rgbClr val="024494"/>
              </a:buClr>
              <a:buSzPts val="1400"/>
              <a:buFont typeface="Montserrat"/>
              <a:buChar char="●"/>
              <a:defRPr sz="1400" b="0" i="0" u="none" strike="noStrike" cap="none">
                <a:solidFill>
                  <a:srgbClr val="024494"/>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rgbClr val="024494"/>
              </a:buClr>
              <a:buSzPts val="1400"/>
              <a:buFont typeface="Montserrat"/>
              <a:buChar char="○"/>
              <a:defRPr sz="1400" b="0" i="0" u="none" strike="noStrike" cap="none">
                <a:solidFill>
                  <a:srgbClr val="024494"/>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rgbClr val="024494"/>
              </a:buClr>
              <a:buSzPts val="1400"/>
              <a:buFont typeface="Montserrat"/>
              <a:buChar char="→"/>
              <a:defRPr sz="1400" b="0" i="0" u="none" strike="noStrike" cap="none">
                <a:solidFill>
                  <a:srgbClr val="024494"/>
                </a:solidFill>
                <a:latin typeface="Montserrat"/>
                <a:ea typeface="Montserrat"/>
                <a:cs typeface="Montserrat"/>
                <a:sym typeface="Montserrat"/>
              </a:defRPr>
            </a:lvl9pPr>
          </a:lstStyle>
          <a:p>
            <a:endParaRPr/>
          </a:p>
        </p:txBody>
      </p:sp>
      <p:sp>
        <p:nvSpPr>
          <p:cNvPr id="12" name="Google Shape;12;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eadingschoolwidesel.casel.org/products/digital_downloads/code-of-conduc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8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
          <p:cNvSpPr txBox="1">
            <a:spLocks noGrp="1"/>
          </p:cNvSpPr>
          <p:nvPr>
            <p:ph type="title"/>
          </p:nvPr>
        </p:nvSpPr>
        <p:spPr>
          <a:xfrm>
            <a:off x="495175" y="1409850"/>
            <a:ext cx="4598100" cy="126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2060"/>
              </a:buClr>
              <a:buSzPts val="2800"/>
              <a:buFont typeface="Arial"/>
              <a:buNone/>
            </a:pPr>
            <a:endParaRPr sz="3200"/>
          </a:p>
          <a:p>
            <a:pPr marL="0" lvl="0" indent="0" algn="ctr" rtl="0">
              <a:lnSpc>
                <a:spcPct val="100000"/>
              </a:lnSpc>
              <a:spcBef>
                <a:spcPts val="0"/>
              </a:spcBef>
              <a:spcAft>
                <a:spcPts val="0"/>
              </a:spcAft>
              <a:buClr>
                <a:srgbClr val="002060"/>
              </a:buClr>
              <a:buSzPts val="2800"/>
              <a:buFont typeface="Arial"/>
              <a:buNone/>
            </a:pPr>
            <a:r>
              <a:rPr lang="en-US" sz="3200"/>
              <a:t>Code of Character, Conduct, and Support</a:t>
            </a:r>
            <a:endParaRPr sz="3200"/>
          </a:p>
          <a:p>
            <a:pPr marL="0" lvl="0" indent="0" algn="ctr" rtl="0">
              <a:lnSpc>
                <a:spcPct val="100000"/>
              </a:lnSpc>
              <a:spcBef>
                <a:spcPts val="0"/>
              </a:spcBef>
              <a:spcAft>
                <a:spcPts val="0"/>
              </a:spcAft>
              <a:buClr>
                <a:srgbClr val="002060"/>
              </a:buClr>
              <a:buSzPts val="2800"/>
              <a:buFont typeface="Arial"/>
              <a:buNone/>
            </a:pPr>
            <a:endParaRPr sz="3200"/>
          </a:p>
        </p:txBody>
      </p:sp>
      <p:sp>
        <p:nvSpPr>
          <p:cNvPr id="2" name="TextBox 1">
            <a:extLst>
              <a:ext uri="{FF2B5EF4-FFF2-40B4-BE49-F238E27FC236}">
                <a16:creationId xmlns:a16="http://schemas.microsoft.com/office/drawing/2014/main" id="{91C991DA-6488-CA74-3A2D-AB340F349AC0}"/>
              </a:ext>
            </a:extLst>
          </p:cNvPr>
          <p:cNvSpPr txBox="1"/>
          <p:nvPr/>
        </p:nvSpPr>
        <p:spPr>
          <a:xfrm>
            <a:off x="276625" y="4717997"/>
            <a:ext cx="4094391" cy="307777"/>
          </a:xfrm>
          <a:prstGeom prst="rect">
            <a:avLst/>
          </a:prstGeom>
          <a:noFill/>
        </p:spPr>
        <p:txBody>
          <a:bodyPr wrap="none" rtlCol="0">
            <a:spAutoFit/>
          </a:bodyPr>
          <a:lstStyle/>
          <a:p>
            <a:r>
              <a:rPr lang="en-US" dirty="0">
                <a:solidFill>
                  <a:schemeClr val="bg1"/>
                </a:solidFill>
                <a:hlinkClick r:id="rId3"/>
              </a:rPr>
              <a:t>LINK: download key resource and examples here</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10"/>
          <p:cNvPicPr preferRelativeResize="0"/>
          <p:nvPr/>
        </p:nvPicPr>
        <p:blipFill rotWithShape="1">
          <a:blip r:embed="rId3">
            <a:alphaModFix/>
          </a:blip>
          <a:srcRect/>
          <a:stretch/>
        </p:blipFill>
        <p:spPr>
          <a:xfrm>
            <a:off x="4781802" y="710800"/>
            <a:ext cx="1282200" cy="894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1"/>
          <p:cNvSpPr txBox="1">
            <a:spLocks noGrp="1"/>
          </p:cNvSpPr>
          <p:nvPr>
            <p:ph type="title"/>
          </p:nvPr>
        </p:nvSpPr>
        <p:spPr>
          <a:xfrm>
            <a:off x="929100" y="175425"/>
            <a:ext cx="7285800" cy="572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002060"/>
              </a:buClr>
              <a:buSzPct val="122221"/>
              <a:buFont typeface="Arial"/>
              <a:buNone/>
            </a:pPr>
            <a:r>
              <a:rPr lang="en-US"/>
              <a:t>Academic Engagement</a:t>
            </a:r>
            <a:endParaRPr/>
          </a:p>
        </p:txBody>
      </p:sp>
      <p:sp>
        <p:nvSpPr>
          <p:cNvPr id="408" name="Google Shape;408;p11"/>
          <p:cNvSpPr txBox="1">
            <a:spLocks noGrp="1"/>
          </p:cNvSpPr>
          <p:nvPr>
            <p:ph type="subTitle" idx="1"/>
          </p:nvPr>
        </p:nvSpPr>
        <p:spPr>
          <a:xfrm>
            <a:off x="1053300" y="1034988"/>
            <a:ext cx="7037400" cy="2670900"/>
          </a:xfrm>
          <a:prstGeom prst="rect">
            <a:avLst/>
          </a:prstGeom>
          <a:noFill/>
          <a:ln>
            <a:noFill/>
          </a:ln>
        </p:spPr>
        <p:txBody>
          <a:bodyPr spcFirstLastPara="1" wrap="square" lIns="91425" tIns="45700" rIns="91425" bIns="45700" anchor="t" anchorCtr="0">
            <a:normAutofit/>
          </a:bodyPr>
          <a:lstStyle/>
          <a:p>
            <a:pPr marL="68580" lvl="0" indent="0" algn="ctr" rtl="0">
              <a:lnSpc>
                <a:spcPct val="115000"/>
              </a:lnSpc>
              <a:spcBef>
                <a:spcPts val="0"/>
              </a:spcBef>
              <a:spcAft>
                <a:spcPts val="0"/>
              </a:spcAft>
              <a:buClr>
                <a:schemeClr val="dk1"/>
              </a:buClr>
              <a:buSzPts val="2800"/>
              <a:buNone/>
            </a:pPr>
            <a:r>
              <a:rPr lang="en-US" sz="2400"/>
              <a:t>Sustained learning that involves students emotionally, cognitively, and behaviorally</a:t>
            </a:r>
            <a:endParaRPr sz="1400"/>
          </a:p>
          <a:p>
            <a:pPr marL="342900" lvl="0" indent="-139700" algn="l" rtl="0">
              <a:lnSpc>
                <a:spcPct val="115000"/>
              </a:lnSpc>
              <a:spcBef>
                <a:spcPts val="640"/>
              </a:spcBef>
              <a:spcAft>
                <a:spcPts val="1200"/>
              </a:spcAft>
              <a:buClr>
                <a:schemeClr val="dk1"/>
              </a:buClr>
              <a:buSzPts val="3200"/>
              <a:buNone/>
            </a:pPr>
            <a:endParaRPr/>
          </a:p>
        </p:txBody>
      </p:sp>
      <p:pic>
        <p:nvPicPr>
          <p:cNvPr id="409" name="Google Shape;409;p11" descr="E:\FUNDRAISING\Photo Archives\Program photos\Austin GAR DVDs 2011\ESR annual report frame 29.jpg"/>
          <p:cNvPicPr preferRelativeResize="0"/>
          <p:nvPr/>
        </p:nvPicPr>
        <p:blipFill rotWithShape="1">
          <a:blip r:embed="rId3">
            <a:alphaModFix/>
          </a:blip>
          <a:srcRect/>
          <a:stretch/>
        </p:blipFill>
        <p:spPr>
          <a:xfrm>
            <a:off x="2811000" y="2285900"/>
            <a:ext cx="3522000" cy="2138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2"/>
          <p:cNvSpPr txBox="1">
            <a:spLocks noGrp="1"/>
          </p:cNvSpPr>
          <p:nvPr>
            <p:ph type="subTitle" idx="1"/>
          </p:nvPr>
        </p:nvSpPr>
        <p:spPr>
          <a:xfrm>
            <a:off x="2797350" y="1872000"/>
            <a:ext cx="1688400" cy="2796300"/>
          </a:xfrm>
          <a:prstGeom prst="rect">
            <a:avLst/>
          </a:prstGeom>
          <a:noFill/>
          <a:ln>
            <a:noFill/>
          </a:ln>
        </p:spPr>
        <p:txBody>
          <a:bodyPr spcFirstLastPara="1" wrap="square" lIns="91425" tIns="45700" rIns="91425" bIns="45700" anchor="t" anchorCtr="0">
            <a:noAutofit/>
          </a:bodyPr>
          <a:lstStyle/>
          <a:p>
            <a:pPr marL="342900" lvl="0" indent="-241300" algn="l" rtl="0">
              <a:lnSpc>
                <a:spcPct val="100000"/>
              </a:lnSpc>
              <a:spcBef>
                <a:spcPts val="0"/>
              </a:spcBef>
              <a:spcAft>
                <a:spcPts val="0"/>
              </a:spcAft>
              <a:buClr>
                <a:srgbClr val="366092"/>
              </a:buClr>
              <a:buSzPts val="1600"/>
              <a:buFont typeface="Noto Sans Symbols"/>
              <a:buNone/>
            </a:pPr>
            <a:endParaRPr sz="600"/>
          </a:p>
          <a:p>
            <a:pPr marL="342900" lvl="0" indent="-260350" algn="l" rtl="0">
              <a:lnSpc>
                <a:spcPct val="100000"/>
              </a:lnSpc>
              <a:spcBef>
                <a:spcPts val="600"/>
              </a:spcBef>
              <a:spcAft>
                <a:spcPts val="0"/>
              </a:spcAft>
              <a:buClr>
                <a:srgbClr val="024594"/>
              </a:buClr>
              <a:buSzPts val="1100"/>
              <a:buChar char="▪"/>
            </a:pPr>
            <a:r>
              <a:rPr lang="en-US" sz="1100">
                <a:solidFill>
                  <a:srgbClr val="024594"/>
                </a:solidFill>
              </a:rPr>
              <a:t>Meet &amp; Greet</a:t>
            </a:r>
            <a:endParaRPr sz="1900">
              <a:solidFill>
                <a:srgbClr val="024594"/>
              </a:solidFill>
            </a:endParaRPr>
          </a:p>
          <a:p>
            <a:pPr marL="342900" lvl="0" indent="-260350" algn="l" rtl="0">
              <a:lnSpc>
                <a:spcPct val="100000"/>
              </a:lnSpc>
              <a:spcBef>
                <a:spcPts val="600"/>
              </a:spcBef>
              <a:spcAft>
                <a:spcPts val="0"/>
              </a:spcAft>
              <a:buClr>
                <a:srgbClr val="024594"/>
              </a:buClr>
              <a:buSzPts val="1100"/>
              <a:buChar char="▪"/>
            </a:pPr>
            <a:r>
              <a:rPr lang="en-US" sz="1100">
                <a:solidFill>
                  <a:srgbClr val="024594"/>
                </a:solidFill>
              </a:rPr>
              <a:t>Reflect &amp; Connect</a:t>
            </a:r>
            <a:endParaRPr sz="1900">
              <a:solidFill>
                <a:srgbClr val="024594"/>
              </a:solidFill>
            </a:endParaRPr>
          </a:p>
          <a:p>
            <a:pPr marL="342900" lvl="0" indent="-260350" algn="l" rtl="0">
              <a:lnSpc>
                <a:spcPct val="100000"/>
              </a:lnSpc>
              <a:spcBef>
                <a:spcPts val="600"/>
              </a:spcBef>
              <a:spcAft>
                <a:spcPts val="0"/>
              </a:spcAft>
              <a:buClr>
                <a:srgbClr val="024594"/>
              </a:buClr>
              <a:buSzPts val="1100"/>
              <a:buChar char="▪"/>
            </a:pPr>
            <a:r>
              <a:rPr lang="en-US" sz="1100">
                <a:solidFill>
                  <a:srgbClr val="024594"/>
                </a:solidFill>
              </a:rPr>
              <a:t>Visual Postings</a:t>
            </a:r>
            <a:endParaRPr sz="1900">
              <a:solidFill>
                <a:srgbClr val="024594"/>
              </a:solidFill>
            </a:endParaRPr>
          </a:p>
          <a:p>
            <a:pPr marL="342900" lvl="0" indent="-260350" algn="l" rtl="0">
              <a:lnSpc>
                <a:spcPct val="100000"/>
              </a:lnSpc>
              <a:spcBef>
                <a:spcPts val="600"/>
              </a:spcBef>
              <a:spcAft>
                <a:spcPts val="0"/>
              </a:spcAft>
              <a:buClr>
                <a:srgbClr val="024594"/>
              </a:buClr>
              <a:buSzPts val="1100"/>
              <a:buChar char="▪"/>
            </a:pPr>
            <a:r>
              <a:rPr lang="en-US" sz="1100">
                <a:solidFill>
                  <a:srgbClr val="024594"/>
                </a:solidFill>
              </a:rPr>
              <a:t>Turn &amp; Talk</a:t>
            </a:r>
            <a:endParaRPr sz="1900">
              <a:solidFill>
                <a:srgbClr val="024594"/>
              </a:solidFill>
            </a:endParaRPr>
          </a:p>
          <a:p>
            <a:pPr marL="342900" lvl="0" indent="-260350" algn="l" rtl="0">
              <a:lnSpc>
                <a:spcPct val="100000"/>
              </a:lnSpc>
              <a:spcBef>
                <a:spcPts val="600"/>
              </a:spcBef>
              <a:spcAft>
                <a:spcPts val="0"/>
              </a:spcAft>
              <a:buClr>
                <a:srgbClr val="024594"/>
              </a:buClr>
              <a:buSzPts val="1100"/>
              <a:buChar char="▪"/>
            </a:pPr>
            <a:r>
              <a:rPr lang="en-US" sz="1100">
                <a:solidFill>
                  <a:srgbClr val="024594"/>
                </a:solidFill>
              </a:rPr>
              <a:t>Clear Instructions</a:t>
            </a:r>
            <a:endParaRPr sz="1900">
              <a:solidFill>
                <a:srgbClr val="024594"/>
              </a:solidFill>
            </a:endParaRPr>
          </a:p>
          <a:p>
            <a:pPr marL="342900" lvl="0" indent="-260350" algn="l" rtl="0">
              <a:lnSpc>
                <a:spcPct val="100000"/>
              </a:lnSpc>
              <a:spcBef>
                <a:spcPts val="600"/>
              </a:spcBef>
              <a:spcAft>
                <a:spcPts val="0"/>
              </a:spcAft>
              <a:buClr>
                <a:srgbClr val="024594"/>
              </a:buClr>
              <a:buSzPts val="1100"/>
              <a:buChar char="▪"/>
            </a:pPr>
            <a:r>
              <a:rPr lang="en-US" sz="1100">
                <a:solidFill>
                  <a:srgbClr val="024594"/>
                </a:solidFill>
              </a:rPr>
              <a:t>Behavior Check-In</a:t>
            </a:r>
            <a:endParaRPr sz="1900">
              <a:solidFill>
                <a:srgbClr val="024594"/>
              </a:solidFill>
            </a:endParaRPr>
          </a:p>
          <a:p>
            <a:pPr marL="342900" lvl="0" indent="-260350" algn="l" rtl="0">
              <a:lnSpc>
                <a:spcPct val="100000"/>
              </a:lnSpc>
              <a:spcBef>
                <a:spcPts val="600"/>
              </a:spcBef>
              <a:spcAft>
                <a:spcPts val="600"/>
              </a:spcAft>
              <a:buClr>
                <a:srgbClr val="024594"/>
              </a:buClr>
              <a:buSzPts val="1100"/>
              <a:buChar char="▪"/>
            </a:pPr>
            <a:r>
              <a:rPr lang="en-US" sz="1100">
                <a:solidFill>
                  <a:srgbClr val="024594"/>
                </a:solidFill>
              </a:rPr>
              <a:t>Walk-Around Look-Fors (Formative Assessment)</a:t>
            </a:r>
            <a:endParaRPr sz="1900">
              <a:solidFill>
                <a:srgbClr val="024594"/>
              </a:solidFill>
            </a:endParaRPr>
          </a:p>
        </p:txBody>
      </p:sp>
      <p:sp>
        <p:nvSpPr>
          <p:cNvPr id="416" name="Google Shape;416;p12"/>
          <p:cNvSpPr/>
          <p:nvPr/>
        </p:nvSpPr>
        <p:spPr>
          <a:xfrm>
            <a:off x="3487725" y="1174625"/>
            <a:ext cx="487800" cy="765000"/>
          </a:xfrm>
          <a:prstGeom prst="bentArrow">
            <a:avLst>
              <a:gd name="adj1" fmla="val 23290"/>
              <a:gd name="adj2" fmla="val 26288"/>
              <a:gd name="adj3" fmla="val 25000"/>
              <a:gd name="adj4" fmla="val 43750"/>
            </a:avLst>
          </a:prstGeom>
          <a:solidFill>
            <a:srgbClr val="024594"/>
          </a:solidFill>
          <a:ln w="9525" cap="flat" cmpd="sng">
            <a:solidFill>
              <a:srgbClr val="4A7DBA"/>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417" name="Google Shape;417;p12"/>
          <p:cNvSpPr txBox="1"/>
          <p:nvPr/>
        </p:nvSpPr>
        <p:spPr>
          <a:xfrm>
            <a:off x="0" y="168650"/>
            <a:ext cx="2847600" cy="1893300"/>
          </a:xfrm>
          <a:prstGeom prst="rect">
            <a:avLst/>
          </a:prstGeom>
          <a:solidFill>
            <a:srgbClr val="02459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Montserrat"/>
                <a:ea typeface="Montserrat"/>
                <a:cs typeface="Montserrat"/>
                <a:sym typeface="Montserrat"/>
              </a:rPr>
              <a:t>Universal Strategies</a:t>
            </a:r>
            <a:endParaRPr sz="39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900"/>
              <a:buFont typeface="Arial"/>
              <a:buNone/>
            </a:pPr>
            <a:endParaRPr sz="3900" b="1" i="0" u="none" strike="noStrike" cap="none">
              <a:solidFill>
                <a:schemeClr val="l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 calcmode="lin" valueType="num">
                                      <p:cBhvr additive="base">
                                        <p:cTn id="7" dur="500"/>
                                        <p:tgtEl>
                                          <p:spTgt spid="4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2fa9b81c60e_0_128"/>
          <p:cNvSpPr txBox="1">
            <a:spLocks noGrp="1"/>
          </p:cNvSpPr>
          <p:nvPr>
            <p:ph type="title"/>
          </p:nvPr>
        </p:nvSpPr>
        <p:spPr>
          <a:xfrm>
            <a:off x="141575" y="94375"/>
            <a:ext cx="8862000" cy="67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060"/>
              </a:buClr>
              <a:buSzPts val="3600"/>
              <a:buFont typeface="Arial"/>
              <a:buNone/>
            </a:pPr>
            <a:r>
              <a:rPr lang="en-US"/>
              <a:t>Sample Table of Contents</a:t>
            </a:r>
            <a:endParaRPr>
              <a:solidFill>
                <a:srgbClr val="7F7F7F"/>
              </a:solidFill>
            </a:endParaRPr>
          </a:p>
        </p:txBody>
      </p:sp>
      <p:graphicFrame>
        <p:nvGraphicFramePr>
          <p:cNvPr id="424" name="Google Shape;424;g2fa9b81c60e_0_128"/>
          <p:cNvGraphicFramePr/>
          <p:nvPr>
            <p:extLst>
              <p:ext uri="{D42A27DB-BD31-4B8C-83A1-F6EECF244321}">
                <p14:modId xmlns:p14="http://schemas.microsoft.com/office/powerpoint/2010/main" val="2566586520"/>
              </p:ext>
            </p:extLst>
          </p:nvPr>
        </p:nvGraphicFramePr>
        <p:xfrm>
          <a:off x="647700" y="1313813"/>
          <a:ext cx="7848600" cy="3147990"/>
        </p:xfrm>
        <a:graphic>
          <a:graphicData uri="http://schemas.openxmlformats.org/drawingml/2006/table">
            <a:tbl>
              <a:tblPr firstRow="1" bandRow="1">
                <a:noFill/>
                <a:tableStyleId>{57355708-F930-4EE9-A49B-F4C14CBDD863}</a:tableStyleId>
              </a:tblPr>
              <a:tblGrid>
                <a:gridCol w="7848600">
                  <a:extLst>
                    <a:ext uri="{9D8B030D-6E8A-4147-A177-3AD203B41FA5}">
                      <a16:colId xmlns:a16="http://schemas.microsoft.com/office/drawing/2014/main" val="20000"/>
                    </a:ext>
                  </a:extLst>
                </a:gridCol>
              </a:tblGrid>
              <a:tr h="343825">
                <a:tc>
                  <a:txBody>
                    <a:bodyPr/>
                    <a:lstStyle/>
                    <a:p>
                      <a:pPr marL="0" marR="0" lvl="0" indent="0" algn="ctr" rtl="0">
                        <a:lnSpc>
                          <a:spcPct val="100000"/>
                        </a:lnSpc>
                        <a:spcBef>
                          <a:spcPts val="0"/>
                        </a:spcBef>
                        <a:spcAft>
                          <a:spcPts val="0"/>
                        </a:spcAft>
                        <a:buClr>
                          <a:srgbClr val="000000"/>
                        </a:buClr>
                        <a:buSzPts val="2100"/>
                        <a:buFont typeface="Arial"/>
                        <a:buNone/>
                      </a:pPr>
                      <a:r>
                        <a:rPr lang="en-US" sz="2100" u="none" strike="noStrike" cap="none">
                          <a:latin typeface="Montserrat"/>
                          <a:ea typeface="Montserrat"/>
                          <a:cs typeface="Montserrat"/>
                          <a:sym typeface="Montserrat"/>
                        </a:rPr>
                        <a:t>Table of Contents in an Effective Code</a:t>
                      </a:r>
                      <a:endParaRPr sz="1100" u="none" strike="noStrike" cap="none">
                        <a:latin typeface="Montserrat"/>
                        <a:ea typeface="Montserrat"/>
                        <a:cs typeface="Montserrat"/>
                        <a:sym typeface="Montserrat"/>
                      </a:endParaRPr>
                    </a:p>
                  </a:txBody>
                  <a:tcPr marL="91450" marR="91450" marT="34300" marB="3430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024594"/>
                    </a:solidFill>
                  </a:tcPr>
                </a:tc>
                <a:extLst>
                  <a:ext uri="{0D108BD9-81ED-4DB2-BD59-A6C34878D82A}">
                    <a16:rowId xmlns:a16="http://schemas.microsoft.com/office/drawing/2014/main" val="10000"/>
                  </a:ext>
                </a:extLst>
              </a:tr>
              <a:tr h="2759350">
                <a:tc>
                  <a:txBody>
                    <a:bodyPr/>
                    <a:lstStyle/>
                    <a:p>
                      <a:pPr marL="520700" marR="0" lvl="0" indent="-387350" algn="l" rtl="0">
                        <a:lnSpc>
                          <a:spcPct val="115000"/>
                        </a:lnSpc>
                        <a:spcBef>
                          <a:spcPts val="0"/>
                        </a:spcBef>
                        <a:spcAft>
                          <a:spcPts val="0"/>
                        </a:spcAft>
                        <a:buClr>
                          <a:srgbClr val="024594"/>
                        </a:buClr>
                        <a:buSzPts val="1500"/>
                        <a:buFont typeface="Montserrat"/>
                        <a:buAutoNum type="arabicPeriod"/>
                      </a:pPr>
                      <a:r>
                        <a:rPr lang="en-US" sz="1500" u="none" strike="noStrike" cap="none" dirty="0">
                          <a:solidFill>
                            <a:srgbClr val="024594"/>
                          </a:solidFill>
                          <a:latin typeface="Montserrat"/>
                          <a:ea typeface="Montserrat"/>
                          <a:cs typeface="Montserrat"/>
                          <a:sym typeface="Montserrat"/>
                        </a:rPr>
                        <a:t>Letter from the the Board and Superintendent</a:t>
                      </a:r>
                      <a:endParaRPr sz="1100" u="none" strike="noStrike" cap="none" dirty="0">
                        <a:solidFill>
                          <a:srgbClr val="024594"/>
                        </a:solidFill>
                        <a:latin typeface="Montserrat"/>
                        <a:ea typeface="Montserrat"/>
                        <a:cs typeface="Montserrat"/>
                        <a:sym typeface="Montserrat"/>
                      </a:endParaRPr>
                    </a:p>
                    <a:p>
                      <a:pPr marL="520700" marR="0" lvl="0" indent="-387350" algn="l" rtl="0">
                        <a:lnSpc>
                          <a:spcPct val="115000"/>
                        </a:lnSpc>
                        <a:spcBef>
                          <a:spcPts val="0"/>
                        </a:spcBef>
                        <a:spcAft>
                          <a:spcPts val="0"/>
                        </a:spcAft>
                        <a:buClr>
                          <a:srgbClr val="024594"/>
                        </a:buClr>
                        <a:buSzPts val="1500"/>
                        <a:buFont typeface="Montserrat"/>
                        <a:buAutoNum type="arabicPeriod"/>
                      </a:pPr>
                      <a:r>
                        <a:rPr lang="en-US" sz="1500" u="none" strike="noStrike" cap="none" dirty="0">
                          <a:solidFill>
                            <a:srgbClr val="024594"/>
                          </a:solidFill>
                          <a:latin typeface="Montserrat"/>
                          <a:ea typeface="Montserrat"/>
                          <a:cs typeface="Montserrat"/>
                          <a:sym typeface="Montserrat"/>
                        </a:rPr>
                        <a:t>Introduction (Equity Statement, Goals, Core </a:t>
                      </a:r>
                      <a:r>
                        <a:rPr lang="en-US" sz="1500" u="none" strike="noStrike" cap="none" dirty="0" err="1">
                          <a:solidFill>
                            <a:srgbClr val="024594"/>
                          </a:solidFill>
                          <a:latin typeface="Montserrat"/>
                          <a:ea typeface="Montserrat"/>
                          <a:cs typeface="Montserrat"/>
                          <a:sym typeface="Montserrat"/>
                        </a:rPr>
                        <a:t>Beliefs,Core</a:t>
                      </a:r>
                      <a:r>
                        <a:rPr lang="en-US" sz="1500" u="none" strike="noStrike" cap="none" dirty="0">
                          <a:solidFill>
                            <a:srgbClr val="024594"/>
                          </a:solidFill>
                          <a:latin typeface="Montserrat"/>
                          <a:ea typeface="Montserrat"/>
                          <a:cs typeface="Montserrat"/>
                          <a:sym typeface="Montserrat"/>
                        </a:rPr>
                        <a:t> Concepts,  Mindsets)</a:t>
                      </a:r>
                      <a:endParaRPr sz="1100" u="none" strike="noStrike" cap="none" dirty="0">
                        <a:solidFill>
                          <a:srgbClr val="024594"/>
                        </a:solidFill>
                        <a:latin typeface="Montserrat"/>
                        <a:ea typeface="Montserrat"/>
                        <a:cs typeface="Montserrat"/>
                        <a:sym typeface="Montserrat"/>
                      </a:endParaRPr>
                    </a:p>
                    <a:p>
                      <a:pPr marL="520700" marR="0" lvl="0" indent="-387350" algn="l" rtl="0">
                        <a:lnSpc>
                          <a:spcPct val="115000"/>
                        </a:lnSpc>
                        <a:spcBef>
                          <a:spcPts val="0"/>
                        </a:spcBef>
                        <a:spcAft>
                          <a:spcPts val="0"/>
                        </a:spcAft>
                        <a:buClr>
                          <a:srgbClr val="024594"/>
                        </a:buClr>
                        <a:buSzPts val="1500"/>
                        <a:buFont typeface="Montserrat"/>
                        <a:buAutoNum type="arabicPeriod"/>
                      </a:pPr>
                      <a:r>
                        <a:rPr lang="en-US" sz="1500" u="none" strike="noStrike" cap="none" dirty="0">
                          <a:solidFill>
                            <a:srgbClr val="024594"/>
                          </a:solidFill>
                          <a:latin typeface="Montserrat"/>
                          <a:ea typeface="Montserrat"/>
                          <a:cs typeface="Montserrat"/>
                          <a:sym typeface="Montserrat"/>
                        </a:rPr>
                        <a:t>Rights and Responsibilities</a:t>
                      </a:r>
                      <a:endParaRPr sz="1100" u="none" strike="noStrike" cap="none" dirty="0">
                        <a:solidFill>
                          <a:srgbClr val="024594"/>
                        </a:solidFill>
                        <a:latin typeface="Montserrat"/>
                        <a:ea typeface="Montserrat"/>
                        <a:cs typeface="Montserrat"/>
                        <a:sym typeface="Montserrat"/>
                      </a:endParaRPr>
                    </a:p>
                    <a:p>
                      <a:pPr marL="520700" marR="0" lvl="0" indent="-387350" algn="l" rtl="0">
                        <a:lnSpc>
                          <a:spcPct val="115000"/>
                        </a:lnSpc>
                        <a:spcBef>
                          <a:spcPts val="0"/>
                        </a:spcBef>
                        <a:spcAft>
                          <a:spcPts val="0"/>
                        </a:spcAft>
                        <a:buClr>
                          <a:srgbClr val="024594"/>
                        </a:buClr>
                        <a:buSzPts val="1500"/>
                        <a:buFont typeface="Montserrat"/>
                        <a:buAutoNum type="arabicPeriod"/>
                      </a:pPr>
                      <a:r>
                        <a:rPr lang="en-US" sz="1500" u="none" strike="noStrike" cap="none" dirty="0">
                          <a:solidFill>
                            <a:srgbClr val="024594"/>
                          </a:solidFill>
                          <a:highlight>
                            <a:srgbClr val="FFFF00"/>
                          </a:highlight>
                          <a:latin typeface="Montserrat"/>
                          <a:ea typeface="Montserrat"/>
                          <a:cs typeface="Montserrat"/>
                          <a:sym typeface="Montserrat"/>
                        </a:rPr>
                        <a:t>Universal Pre-K-12 Promotion and Prevention Classroom Strategies</a:t>
                      </a:r>
                      <a:endParaRPr sz="1100" u="none" strike="noStrike" cap="none" dirty="0">
                        <a:solidFill>
                          <a:srgbClr val="024594"/>
                        </a:solidFill>
                        <a:highlight>
                          <a:srgbClr val="FFFF00"/>
                        </a:highlight>
                        <a:latin typeface="Montserrat"/>
                        <a:ea typeface="Montserrat"/>
                        <a:cs typeface="Montserrat"/>
                        <a:sym typeface="Montserrat"/>
                      </a:endParaRPr>
                    </a:p>
                    <a:p>
                      <a:pPr marL="520700" marR="0" lvl="0" indent="-387350" algn="l" rtl="0">
                        <a:lnSpc>
                          <a:spcPct val="115000"/>
                        </a:lnSpc>
                        <a:spcBef>
                          <a:spcPts val="0"/>
                        </a:spcBef>
                        <a:spcAft>
                          <a:spcPts val="0"/>
                        </a:spcAft>
                        <a:buClr>
                          <a:srgbClr val="024594"/>
                        </a:buClr>
                        <a:buSzPts val="1500"/>
                        <a:buFont typeface="Montserrat"/>
                        <a:buAutoNum type="arabicPeriod"/>
                      </a:pPr>
                      <a:r>
                        <a:rPr lang="en-US" sz="1500" u="none" strike="noStrike" cap="none" dirty="0">
                          <a:solidFill>
                            <a:srgbClr val="024594"/>
                          </a:solidFill>
                          <a:latin typeface="Montserrat"/>
                          <a:ea typeface="Montserrat"/>
                          <a:cs typeface="Montserrat"/>
                          <a:sym typeface="Montserrat"/>
                        </a:rPr>
                        <a:t>Discipline and Student Support</a:t>
                      </a:r>
                      <a:endParaRPr sz="1100" u="none" strike="noStrike" cap="none" dirty="0">
                        <a:solidFill>
                          <a:srgbClr val="024594"/>
                        </a:solidFill>
                        <a:latin typeface="Montserrat"/>
                        <a:ea typeface="Montserrat"/>
                        <a:cs typeface="Montserrat"/>
                        <a:sym typeface="Montserrat"/>
                      </a:endParaRPr>
                    </a:p>
                    <a:p>
                      <a:pPr marL="520700" marR="0" lvl="0" indent="-387350" algn="l" rtl="0">
                        <a:lnSpc>
                          <a:spcPct val="115000"/>
                        </a:lnSpc>
                        <a:spcBef>
                          <a:spcPts val="0"/>
                        </a:spcBef>
                        <a:spcAft>
                          <a:spcPts val="0"/>
                        </a:spcAft>
                        <a:buClr>
                          <a:srgbClr val="024594"/>
                        </a:buClr>
                        <a:buSzPts val="1500"/>
                        <a:buFont typeface="Montserrat"/>
                        <a:buAutoNum type="arabicPeriod"/>
                      </a:pPr>
                      <a:r>
                        <a:rPr lang="en-US" sz="1500" u="none" strike="noStrike" cap="none" dirty="0">
                          <a:solidFill>
                            <a:srgbClr val="024594"/>
                          </a:solidFill>
                          <a:latin typeface="Montserrat"/>
                          <a:ea typeface="Montserrat"/>
                          <a:cs typeface="Montserrat"/>
                          <a:sym typeface="Montserrat"/>
                        </a:rPr>
                        <a:t>Getting Help and Helping Others</a:t>
                      </a:r>
                      <a:endParaRPr sz="1100" u="none" strike="noStrike" cap="none" dirty="0">
                        <a:solidFill>
                          <a:srgbClr val="024594"/>
                        </a:solidFill>
                        <a:latin typeface="Montserrat"/>
                        <a:ea typeface="Montserrat"/>
                        <a:cs typeface="Montserrat"/>
                        <a:sym typeface="Montserrat"/>
                      </a:endParaRPr>
                    </a:p>
                    <a:p>
                      <a:pPr marL="520700" marR="0" lvl="0" indent="-387350" algn="l" rtl="0">
                        <a:lnSpc>
                          <a:spcPct val="115000"/>
                        </a:lnSpc>
                        <a:spcBef>
                          <a:spcPts val="0"/>
                        </a:spcBef>
                        <a:spcAft>
                          <a:spcPts val="0"/>
                        </a:spcAft>
                        <a:buClr>
                          <a:srgbClr val="024594"/>
                        </a:buClr>
                        <a:buSzPts val="1500"/>
                        <a:buFont typeface="Montserrat"/>
                        <a:buAutoNum type="arabicPeriod"/>
                      </a:pPr>
                      <a:r>
                        <a:rPr lang="en-US" sz="1500" u="none" strike="noStrike" cap="none" dirty="0">
                          <a:solidFill>
                            <a:srgbClr val="024594"/>
                          </a:solidFill>
                          <a:latin typeface="Montserrat"/>
                          <a:ea typeface="Montserrat"/>
                          <a:cs typeface="Montserrat"/>
                          <a:sym typeface="Montserrat"/>
                        </a:rPr>
                        <a:t>Other District-School Policies</a:t>
                      </a:r>
                      <a:endParaRPr sz="1100" u="none" strike="noStrike" cap="none" dirty="0">
                        <a:solidFill>
                          <a:srgbClr val="024594"/>
                        </a:solidFill>
                        <a:latin typeface="Montserrat"/>
                        <a:ea typeface="Montserrat"/>
                        <a:cs typeface="Montserrat"/>
                        <a:sym typeface="Montserrat"/>
                      </a:endParaRPr>
                    </a:p>
                    <a:p>
                      <a:pPr marL="520700" marR="0" lvl="0" indent="-387350" algn="l" rtl="0">
                        <a:lnSpc>
                          <a:spcPct val="115000"/>
                        </a:lnSpc>
                        <a:spcBef>
                          <a:spcPts val="0"/>
                        </a:spcBef>
                        <a:spcAft>
                          <a:spcPts val="0"/>
                        </a:spcAft>
                        <a:buClr>
                          <a:srgbClr val="024594"/>
                        </a:buClr>
                        <a:buSzPts val="1500"/>
                        <a:buFont typeface="Montserrat"/>
                        <a:buAutoNum type="arabicPeriod"/>
                      </a:pPr>
                      <a:r>
                        <a:rPr lang="en-US" sz="1500" u="none" strike="noStrike" cap="none" dirty="0">
                          <a:solidFill>
                            <a:srgbClr val="024594"/>
                          </a:solidFill>
                          <a:latin typeface="Montserrat"/>
                          <a:ea typeface="Montserrat"/>
                          <a:cs typeface="Montserrat"/>
                          <a:sym typeface="Montserrat"/>
                        </a:rPr>
                        <a:t>Definitions and Explanations</a:t>
                      </a:r>
                      <a:endParaRPr sz="1500" u="none" strike="noStrike" cap="none" dirty="0">
                        <a:solidFill>
                          <a:srgbClr val="024594"/>
                        </a:solidFill>
                        <a:latin typeface="Montserrat"/>
                        <a:ea typeface="Montserrat"/>
                        <a:cs typeface="Montserrat"/>
                        <a:sym typeface="Montserrat"/>
                      </a:endParaRPr>
                    </a:p>
                    <a:p>
                      <a:pPr marL="457200" marR="0" lvl="0" indent="0" algn="l" rtl="0">
                        <a:lnSpc>
                          <a:spcPct val="115000"/>
                        </a:lnSpc>
                        <a:spcBef>
                          <a:spcPts val="0"/>
                        </a:spcBef>
                        <a:spcAft>
                          <a:spcPts val="0"/>
                        </a:spcAft>
                        <a:buClr>
                          <a:srgbClr val="000000"/>
                        </a:buClr>
                        <a:buSzPts val="1500"/>
                        <a:buFont typeface="Arial"/>
                        <a:buNone/>
                      </a:pPr>
                      <a:endParaRPr sz="1500" u="none" strike="noStrike" cap="none" dirty="0">
                        <a:solidFill>
                          <a:srgbClr val="024594"/>
                        </a:solidFill>
                        <a:latin typeface="Montserrat"/>
                        <a:ea typeface="Montserrat"/>
                        <a:cs typeface="Montserrat"/>
                        <a:sym typeface="Montserrat"/>
                      </a:endParaRPr>
                    </a:p>
                  </a:txBody>
                  <a:tcPr marL="91450" marR="91450" marT="34300" marB="3430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3"/>
          <p:cNvSpPr txBox="1">
            <a:spLocks noGrp="1"/>
          </p:cNvSpPr>
          <p:nvPr>
            <p:ph type="title"/>
          </p:nvPr>
        </p:nvSpPr>
        <p:spPr>
          <a:xfrm>
            <a:off x="1383300" y="1819525"/>
            <a:ext cx="6377400" cy="3077725"/>
          </a:xfrm>
          <a:prstGeom prst="rect">
            <a:avLst/>
          </a:prstGeom>
          <a:noFill/>
          <a:ln>
            <a:noFill/>
          </a:ln>
        </p:spPr>
        <p:txBody>
          <a:bodyPr spcFirstLastPara="1" wrap="square" lIns="91425" tIns="45700" rIns="91425" bIns="45700" anchor="t" anchorCtr="0">
            <a:spAutoFit/>
          </a:bodyPr>
          <a:lstStyle/>
          <a:p>
            <a:pPr marL="0" lvl="0" indent="0" algn="ctr" rtl="0">
              <a:lnSpc>
                <a:spcPct val="100000"/>
              </a:lnSpc>
              <a:spcBef>
                <a:spcPts val="0"/>
              </a:spcBef>
              <a:spcAft>
                <a:spcPts val="0"/>
              </a:spcAft>
              <a:buClr>
                <a:srgbClr val="002060"/>
              </a:buClr>
              <a:buSzPts val="3300"/>
              <a:buFont typeface="Arial"/>
              <a:buNone/>
            </a:pPr>
            <a:r>
              <a:rPr lang="en-US" sz="4400" dirty="0"/>
              <a:t>The Disciplinary Response Cycle</a:t>
            </a:r>
            <a:endParaRPr sz="4400" dirty="0"/>
          </a:p>
          <a:p>
            <a:pPr marL="0" lvl="0" indent="0" algn="ctr" rtl="0">
              <a:lnSpc>
                <a:spcPct val="100000"/>
              </a:lnSpc>
              <a:spcBef>
                <a:spcPts val="0"/>
              </a:spcBef>
              <a:spcAft>
                <a:spcPts val="0"/>
              </a:spcAft>
              <a:buClr>
                <a:srgbClr val="002060"/>
              </a:buClr>
              <a:buSzPts val="3300"/>
              <a:buFont typeface="Arial"/>
              <a:buNone/>
            </a:pPr>
            <a:endParaRPr sz="1800" dirty="0"/>
          </a:p>
          <a:p>
            <a:pPr marL="0" lvl="0" indent="0" algn="ctr" rtl="0">
              <a:lnSpc>
                <a:spcPct val="100000"/>
              </a:lnSpc>
              <a:spcBef>
                <a:spcPts val="0"/>
              </a:spcBef>
              <a:spcAft>
                <a:spcPts val="0"/>
              </a:spcAft>
              <a:buClr>
                <a:srgbClr val="002060"/>
              </a:buClr>
              <a:buSzPts val="3300"/>
              <a:buFont typeface="Arial"/>
              <a:buNone/>
            </a:pPr>
            <a:endParaRPr sz="4400" dirty="0"/>
          </a:p>
          <a:p>
            <a:pPr marL="0" lvl="0" indent="0" algn="ctr" rtl="0">
              <a:lnSpc>
                <a:spcPct val="100000"/>
              </a:lnSpc>
              <a:spcBef>
                <a:spcPts val="0"/>
              </a:spcBef>
              <a:spcAft>
                <a:spcPts val="0"/>
              </a:spcAft>
              <a:buClr>
                <a:srgbClr val="002060"/>
              </a:buClr>
              <a:buSzPts val="3300"/>
              <a:buFont typeface="Arial"/>
              <a:buNone/>
            </a:pPr>
            <a:endParaRPr sz="4400" dirty="0"/>
          </a:p>
        </p:txBody>
      </p:sp>
      <p:sp>
        <p:nvSpPr>
          <p:cNvPr id="431" name="Google Shape;431;p1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solidFill>
                  <a:schemeClr val="dk2"/>
                </a:solidFill>
              </a:rPr>
              <a:t>14</a:t>
            </a:fld>
            <a:endParaRPr>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8"/>
          <p:cNvSpPr/>
          <p:nvPr/>
        </p:nvSpPr>
        <p:spPr>
          <a:xfrm>
            <a:off x="2974525" y="2769775"/>
            <a:ext cx="3249300" cy="2081400"/>
          </a:xfrm>
          <a:prstGeom prst="rect">
            <a:avLst/>
          </a:prstGeom>
          <a:noFill/>
          <a:ln w="28575" cap="flat" cmpd="sng">
            <a:solidFill>
              <a:srgbClr val="F6B3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
          <p:cNvSpPr txBox="1">
            <a:spLocks noGrp="1"/>
          </p:cNvSpPr>
          <p:nvPr>
            <p:ph type="title"/>
          </p:nvPr>
        </p:nvSpPr>
        <p:spPr>
          <a:xfrm>
            <a:off x="1383300" y="1844400"/>
            <a:ext cx="6377400" cy="1454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2060"/>
              </a:buClr>
              <a:buSzPts val="4400"/>
              <a:buFont typeface="Arial"/>
              <a:buNone/>
            </a:pPr>
            <a:r>
              <a:rPr lang="en-US"/>
              <a:t>The Problem </a:t>
            </a:r>
            <a:endParaRPr/>
          </a:p>
          <a:p>
            <a:pPr marL="0" lvl="0" indent="0" algn="ctr" rtl="0">
              <a:lnSpc>
                <a:spcPct val="100000"/>
              </a:lnSpc>
              <a:spcBef>
                <a:spcPts val="0"/>
              </a:spcBef>
              <a:spcAft>
                <a:spcPts val="0"/>
              </a:spcAft>
              <a:buClr>
                <a:srgbClr val="002060"/>
              </a:buClr>
              <a:buSzPts val="4400"/>
              <a:buFont typeface="Arial"/>
              <a:buNone/>
            </a:pPr>
            <a:endParaRPr i="1" strike="sngStrike">
              <a:solidFill>
                <a:schemeClr val="dk2"/>
              </a:solidFill>
            </a:endParaRPr>
          </a:p>
        </p:txBody>
      </p:sp>
      <p:sp>
        <p:nvSpPr>
          <p:cNvPr id="281" name="Google Shape;281;p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solidFill>
                  <a:schemeClr val="dk2"/>
                </a:solidFill>
              </a:rPr>
              <a:t>2</a:t>
            </a:fld>
            <a:endParaRPr>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9"/>
          <p:cNvSpPr txBox="1">
            <a:spLocks noGrp="1"/>
          </p:cNvSpPr>
          <p:nvPr>
            <p:ph type="title"/>
          </p:nvPr>
        </p:nvSpPr>
        <p:spPr>
          <a:xfrm>
            <a:off x="257875" y="240850"/>
            <a:ext cx="8520600" cy="572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060"/>
              </a:buClr>
              <a:buSzPts val="3000"/>
              <a:buFont typeface="Arial"/>
              <a:buNone/>
            </a:pPr>
            <a:r>
              <a:rPr lang="en-US" sz="4000">
                <a:solidFill>
                  <a:schemeClr val="lt1"/>
                </a:solidFill>
              </a:rPr>
              <a:t>Behavior Violations Matrix</a:t>
            </a:r>
            <a:endParaRPr sz="4000">
              <a:solidFill>
                <a:schemeClr val="lt1"/>
              </a:solidFill>
            </a:endParaRPr>
          </a:p>
        </p:txBody>
      </p:sp>
      <p:graphicFrame>
        <p:nvGraphicFramePr>
          <p:cNvPr id="459" name="Google Shape;459;p19"/>
          <p:cNvGraphicFramePr/>
          <p:nvPr/>
        </p:nvGraphicFramePr>
        <p:xfrm>
          <a:off x="756161" y="1399070"/>
          <a:ext cx="3000000" cy="3000000"/>
        </p:xfrm>
        <a:graphic>
          <a:graphicData uri="http://schemas.openxmlformats.org/drawingml/2006/table">
            <a:tbl>
              <a:tblPr firstRow="1" bandRow="1">
                <a:noFill/>
                <a:tableStyleId>{F6B21173-AF4D-4E7B-A959-6D415E75A8C1}</a:tableStyleId>
              </a:tblPr>
              <a:tblGrid>
                <a:gridCol w="2068325">
                  <a:extLst>
                    <a:ext uri="{9D8B030D-6E8A-4147-A177-3AD203B41FA5}">
                      <a16:colId xmlns:a16="http://schemas.microsoft.com/office/drawing/2014/main" val="20000"/>
                    </a:ext>
                  </a:extLst>
                </a:gridCol>
                <a:gridCol w="537000">
                  <a:extLst>
                    <a:ext uri="{9D8B030D-6E8A-4147-A177-3AD203B41FA5}">
                      <a16:colId xmlns:a16="http://schemas.microsoft.com/office/drawing/2014/main" val="20001"/>
                    </a:ext>
                  </a:extLst>
                </a:gridCol>
                <a:gridCol w="537000">
                  <a:extLst>
                    <a:ext uri="{9D8B030D-6E8A-4147-A177-3AD203B41FA5}">
                      <a16:colId xmlns:a16="http://schemas.microsoft.com/office/drawing/2014/main" val="20002"/>
                    </a:ext>
                  </a:extLst>
                </a:gridCol>
                <a:gridCol w="537000">
                  <a:extLst>
                    <a:ext uri="{9D8B030D-6E8A-4147-A177-3AD203B41FA5}">
                      <a16:colId xmlns:a16="http://schemas.microsoft.com/office/drawing/2014/main" val="20003"/>
                    </a:ext>
                  </a:extLst>
                </a:gridCol>
                <a:gridCol w="537000">
                  <a:extLst>
                    <a:ext uri="{9D8B030D-6E8A-4147-A177-3AD203B41FA5}">
                      <a16:colId xmlns:a16="http://schemas.microsoft.com/office/drawing/2014/main" val="20004"/>
                    </a:ext>
                  </a:extLst>
                </a:gridCol>
                <a:gridCol w="537000">
                  <a:extLst>
                    <a:ext uri="{9D8B030D-6E8A-4147-A177-3AD203B41FA5}">
                      <a16:colId xmlns:a16="http://schemas.microsoft.com/office/drawing/2014/main" val="20005"/>
                    </a:ext>
                  </a:extLst>
                </a:gridCol>
                <a:gridCol w="2992375">
                  <a:extLst>
                    <a:ext uri="{9D8B030D-6E8A-4147-A177-3AD203B41FA5}">
                      <a16:colId xmlns:a16="http://schemas.microsoft.com/office/drawing/2014/main" val="20006"/>
                    </a:ext>
                  </a:extLst>
                </a:gridCol>
              </a:tblGrid>
              <a:tr h="6632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000000"/>
                          </a:solidFill>
                          <a:latin typeface="Montserrat"/>
                          <a:ea typeface="Montserrat"/>
                          <a:cs typeface="Montserrat"/>
                          <a:sym typeface="Montserrat"/>
                        </a:rPr>
                        <a:t>Behavior Violation</a:t>
                      </a:r>
                      <a:endParaRPr sz="1100" u="none" strike="noStrike" cap="none">
                        <a:solidFill>
                          <a:srgbClr val="000000"/>
                        </a:solidFill>
                        <a:latin typeface="Montserrat"/>
                        <a:ea typeface="Montserrat"/>
                        <a:cs typeface="Montserrat"/>
                        <a:sym typeface="Montserrat"/>
                      </a:endParaRPr>
                    </a:p>
                  </a:txBody>
                  <a:tcPr marL="68575" marR="68575" marT="34300" marB="34300">
                    <a:solidFill>
                      <a:srgbClr val="99C1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000000"/>
                          </a:solidFill>
                          <a:latin typeface="Montserrat"/>
                          <a:ea typeface="Montserrat"/>
                          <a:cs typeface="Montserrat"/>
                          <a:sym typeface="Montserrat"/>
                        </a:rPr>
                        <a:t>Level </a:t>
                      </a:r>
                      <a:endParaRPr sz="1100" u="none" strike="noStrike" cap="none">
                        <a:solidFill>
                          <a:srgbClr val="FFFFF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000000"/>
                          </a:solidFill>
                          <a:latin typeface="Montserrat"/>
                          <a:ea typeface="Montserrat"/>
                          <a:cs typeface="Montserrat"/>
                          <a:sym typeface="Montserrat"/>
                        </a:rPr>
                        <a:t>1</a:t>
                      </a:r>
                      <a:endParaRPr sz="1100" u="none" strike="noStrike" cap="none">
                        <a:solidFill>
                          <a:srgbClr val="FFFFFF"/>
                        </a:solidFill>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000000"/>
                          </a:solidFill>
                          <a:latin typeface="Montserrat"/>
                          <a:ea typeface="Montserrat"/>
                          <a:cs typeface="Montserrat"/>
                          <a:sym typeface="Montserrat"/>
                        </a:rPr>
                        <a:t>Level </a:t>
                      </a:r>
                      <a:endParaRPr sz="1100" u="none" strike="noStrike" cap="none">
                        <a:solidFill>
                          <a:srgbClr val="FFFFF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000000"/>
                          </a:solidFill>
                          <a:latin typeface="Montserrat"/>
                          <a:ea typeface="Montserrat"/>
                          <a:cs typeface="Montserrat"/>
                          <a:sym typeface="Montserrat"/>
                        </a:rPr>
                        <a:t>2</a:t>
                      </a:r>
                      <a:endParaRPr sz="1100" u="none" strike="noStrike" cap="none">
                        <a:solidFill>
                          <a:srgbClr val="FFFFFF"/>
                        </a:solidFill>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000000"/>
                          </a:solidFill>
                          <a:latin typeface="Montserrat"/>
                          <a:ea typeface="Montserrat"/>
                          <a:cs typeface="Montserrat"/>
                          <a:sym typeface="Montserrat"/>
                        </a:rPr>
                        <a:t>Level </a:t>
                      </a:r>
                      <a:endParaRPr sz="1100" u="none" strike="noStrike" cap="none">
                        <a:solidFill>
                          <a:srgbClr val="FFFFF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000000"/>
                          </a:solidFill>
                          <a:latin typeface="Montserrat"/>
                          <a:ea typeface="Montserrat"/>
                          <a:cs typeface="Montserrat"/>
                          <a:sym typeface="Montserrat"/>
                        </a:rPr>
                        <a:t>3</a:t>
                      </a:r>
                      <a:endParaRPr sz="1100" u="none" strike="noStrike" cap="none">
                        <a:solidFill>
                          <a:srgbClr val="FFFFFF"/>
                        </a:solidFill>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000000"/>
                          </a:solidFill>
                          <a:latin typeface="Montserrat"/>
                          <a:ea typeface="Montserrat"/>
                          <a:cs typeface="Montserrat"/>
                          <a:sym typeface="Montserrat"/>
                        </a:rPr>
                        <a:t>Level </a:t>
                      </a:r>
                      <a:endParaRPr sz="1100" u="none" strike="noStrike" cap="none">
                        <a:solidFill>
                          <a:srgbClr val="FFFFF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000000"/>
                          </a:solidFill>
                          <a:latin typeface="Montserrat"/>
                          <a:ea typeface="Montserrat"/>
                          <a:cs typeface="Montserrat"/>
                          <a:sym typeface="Montserrat"/>
                        </a:rPr>
                        <a:t>4</a:t>
                      </a:r>
                      <a:endParaRPr sz="1100" u="none" strike="noStrike" cap="none">
                        <a:solidFill>
                          <a:srgbClr val="000000"/>
                        </a:solidFill>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000000"/>
                          </a:solidFill>
                          <a:latin typeface="Montserrat"/>
                          <a:ea typeface="Montserrat"/>
                          <a:cs typeface="Montserrat"/>
                          <a:sym typeface="Montserrat"/>
                        </a:rPr>
                        <a:t>Level </a:t>
                      </a:r>
                      <a:endParaRPr sz="1100" u="none" strike="noStrike" cap="none">
                        <a:solidFill>
                          <a:srgbClr val="FFFFF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000000"/>
                          </a:solidFill>
                          <a:latin typeface="Montserrat"/>
                          <a:ea typeface="Montserrat"/>
                          <a:cs typeface="Montserrat"/>
                          <a:sym typeface="Montserrat"/>
                        </a:rPr>
                        <a:t>5</a:t>
                      </a:r>
                      <a:endParaRPr sz="1100" u="none" strike="noStrike" cap="none">
                        <a:solidFill>
                          <a:srgbClr val="FFFFFF"/>
                        </a:solidFill>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000000"/>
                          </a:solidFill>
                          <a:latin typeface="Montserrat"/>
                          <a:ea typeface="Montserrat"/>
                          <a:cs typeface="Montserrat"/>
                          <a:sym typeface="Montserrat"/>
                        </a:rPr>
                        <a:t>Notes</a:t>
                      </a:r>
                      <a:endParaRPr sz="110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rgbClr val="000000"/>
                        </a:solidFill>
                        <a:latin typeface="Montserrat"/>
                        <a:ea typeface="Montserrat"/>
                        <a:cs typeface="Montserrat"/>
                        <a:sym typeface="Montserrat"/>
                      </a:endParaRPr>
                    </a:p>
                  </a:txBody>
                  <a:tcPr marL="68575" marR="68575" marT="34300" marB="34300">
                    <a:solidFill>
                      <a:srgbClr val="A4E020"/>
                    </a:solidFill>
                  </a:tcPr>
                </a:tc>
                <a:extLst>
                  <a:ext uri="{0D108BD9-81ED-4DB2-BD59-A6C34878D82A}">
                    <a16:rowId xmlns:a16="http://schemas.microsoft.com/office/drawing/2014/main" val="10000"/>
                  </a:ext>
                </a:extLst>
              </a:tr>
              <a:tr h="425800">
                <a:tc gridSpan="7">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latin typeface="Montserrat"/>
                          <a:ea typeface="Montserrat"/>
                          <a:cs typeface="Montserrat"/>
                          <a:sym typeface="Montserrat"/>
                        </a:rPr>
                        <a:t>V</a:t>
                      </a:r>
                      <a:r>
                        <a:rPr lang="en-US" sz="1100" u="none" strike="noStrike" cap="none">
                          <a:latin typeface="Montserrat"/>
                          <a:ea typeface="Montserrat"/>
                          <a:cs typeface="Montserrat"/>
                          <a:sym typeface="Montserrat"/>
                        </a:rPr>
                        <a:t>erbal Aggression </a:t>
                      </a:r>
                      <a:endParaRPr sz="1100" u="none" strike="noStrike" cap="none">
                        <a:solidFill>
                          <a:srgbClr val="000000"/>
                        </a:solidFill>
                        <a:latin typeface="Montserrat"/>
                        <a:ea typeface="Montserrat"/>
                        <a:cs typeface="Montserrat"/>
                        <a:sym typeface="Montserrat"/>
                      </a:endParaRPr>
                    </a:p>
                  </a:txBody>
                  <a:tcPr marL="68575" marR="68575" marT="34300" marB="34300">
                    <a:solidFill>
                      <a:srgbClr val="99C1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5272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tserrat"/>
                          <a:ea typeface="Montserrat"/>
                          <a:cs typeface="Montserrat"/>
                          <a:sym typeface="Montserrat"/>
                        </a:rPr>
                        <a:t>Cursing, swearing, use of</a:t>
                      </a:r>
                      <a:endParaRPr sz="1100" u="none" strike="noStrike" cap="none">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tserrat"/>
                          <a:ea typeface="Montserrat"/>
                          <a:cs typeface="Montserrat"/>
                          <a:sym typeface="Montserrat"/>
                        </a:rPr>
                        <a:t>insulting, defaming, vulgar</a:t>
                      </a:r>
                      <a:endParaRPr sz="1100" u="none" strike="noStrike" cap="none">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tserrat"/>
                          <a:ea typeface="Montserrat"/>
                          <a:cs typeface="Montserrat"/>
                          <a:sym typeface="Montserrat"/>
                        </a:rPr>
                        <a:t>or abusive language </a:t>
                      </a:r>
                      <a:endParaRPr sz="1100" u="none" strike="noStrike" cap="none">
                        <a:latin typeface="Montserrat"/>
                        <a:ea typeface="Montserrat"/>
                        <a:cs typeface="Montserrat"/>
                        <a:sym typeface="Montserrat"/>
                      </a:endParaRPr>
                    </a:p>
                  </a:txBody>
                  <a:tcPr marL="68575" marR="68575" marT="34300" marB="34300">
                    <a:solidFill>
                      <a:srgbClr val="99C1E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200" u="none" strike="noStrike" cap="none">
                          <a:solidFill>
                            <a:schemeClr val="dk1"/>
                          </a:solidFill>
                          <a:latin typeface="Montserrat"/>
                          <a:ea typeface="Montserrat"/>
                          <a:cs typeface="Montserrat"/>
                          <a:sym typeface="Montserrat"/>
                        </a:rPr>
                        <a:t>◾</a:t>
                      </a:r>
                      <a:endParaRPr sz="1200" u="none" strike="noStrike" cap="none">
                        <a:solidFill>
                          <a:srgbClr val="000000"/>
                        </a:solidFill>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a:latin typeface="Montserrat"/>
                          <a:ea typeface="Montserrat"/>
                          <a:cs typeface="Montserrat"/>
                          <a:sym typeface="Montserrat"/>
                        </a:rPr>
                        <a:t>◾</a:t>
                      </a:r>
                      <a:endParaRPr sz="1200" u="none" strike="noStrike" cap="none">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200" u="none" strike="noStrike" cap="none">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latin typeface="Montserrat"/>
                        <a:ea typeface="Montserrat"/>
                        <a:cs typeface="Montserrat"/>
                        <a:sym typeface="Montserrat"/>
                      </a:endParaRPr>
                    </a:p>
                  </a:txBody>
                  <a:tcPr marL="68575" marR="68575" marT="34300" marB="34300">
                    <a:solidFill>
                      <a:srgbClr val="A4E020"/>
                    </a:solidFill>
                  </a:tcPr>
                </a:tc>
                <a:extLst>
                  <a:ext uri="{0D108BD9-81ED-4DB2-BD59-A6C34878D82A}">
                    <a16:rowId xmlns:a16="http://schemas.microsoft.com/office/drawing/2014/main" val="10002"/>
                  </a:ext>
                </a:extLst>
              </a:tr>
              <a:tr h="123172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tserrat"/>
                          <a:ea typeface="Montserrat"/>
                          <a:cs typeface="Montserrat"/>
                          <a:sym typeface="Montserrat"/>
                        </a:rPr>
                        <a:t>Verbal threats</a:t>
                      </a:r>
                      <a:endParaRPr sz="1100" u="none" strike="noStrike" cap="none">
                        <a:solidFill>
                          <a:srgbClr val="000000"/>
                        </a:solidFill>
                        <a:latin typeface="Montserrat"/>
                        <a:ea typeface="Montserrat"/>
                        <a:cs typeface="Montserrat"/>
                        <a:sym typeface="Montserrat"/>
                      </a:endParaRPr>
                    </a:p>
                  </a:txBody>
                  <a:tcPr marL="68575" marR="68575" marT="34300" marB="34300">
                    <a:solidFill>
                      <a:srgbClr val="99C1E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200" u="none" strike="noStrike" cap="none">
                          <a:solidFill>
                            <a:schemeClr val="dk1"/>
                          </a:solidFill>
                          <a:latin typeface="Montserrat"/>
                          <a:ea typeface="Montserrat"/>
                          <a:cs typeface="Montserrat"/>
                          <a:sym typeface="Montserrat"/>
                        </a:rPr>
                        <a:t>◾</a:t>
                      </a:r>
                      <a:endParaRPr sz="1200" u="none" strike="noStrike" cap="none">
                        <a:solidFill>
                          <a:srgbClr val="000000"/>
                        </a:solidFill>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a:latin typeface="Montserrat"/>
                          <a:ea typeface="Montserrat"/>
                          <a:cs typeface="Montserrat"/>
                          <a:sym typeface="Montserrat"/>
                        </a:rPr>
                        <a:t>◾</a:t>
                      </a:r>
                      <a:endParaRPr sz="1200" u="none" strike="noStrike" cap="none">
                        <a:solidFill>
                          <a:srgbClr val="000000"/>
                        </a:solidFill>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tserrat"/>
                          <a:ea typeface="Montserrat"/>
                          <a:cs typeface="Montserrat"/>
                          <a:sym typeface="Montserrat"/>
                        </a:rPr>
                        <a:t>The intensity of the threat needs to be considered when assigning the level. Includes written threats on paper, on school property, or in notes, texts, email, postings on Internet sites, or through other electronic mechanisms.</a:t>
                      </a:r>
                      <a:endParaRPr sz="1100" u="none" strike="noStrike" cap="none">
                        <a:latin typeface="Montserrat"/>
                        <a:ea typeface="Montserrat"/>
                        <a:cs typeface="Montserrat"/>
                        <a:sym typeface="Montserrat"/>
                      </a:endParaRPr>
                    </a:p>
                  </a:txBody>
                  <a:tcPr marL="68575" marR="68575" marT="34300" marB="34300">
                    <a:solidFill>
                      <a:srgbClr val="A4E020"/>
                    </a:solidFill>
                  </a:tcPr>
                </a:tc>
                <a:extLst>
                  <a:ext uri="{0D108BD9-81ED-4DB2-BD59-A6C34878D82A}">
                    <a16:rowId xmlns:a16="http://schemas.microsoft.com/office/drawing/2014/main" val="10003"/>
                  </a:ext>
                </a:extLst>
              </a:tr>
            </a:tbl>
          </a:graphicData>
        </a:graphic>
      </p:graphicFrame>
      <p:sp>
        <p:nvSpPr>
          <p:cNvPr id="460" name="Google Shape;460;p19"/>
          <p:cNvSpPr txBox="1"/>
          <p:nvPr/>
        </p:nvSpPr>
        <p:spPr>
          <a:xfrm>
            <a:off x="1473550" y="4681800"/>
            <a:ext cx="7305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0"/>
          <p:cNvSpPr txBox="1">
            <a:spLocks noGrp="1"/>
          </p:cNvSpPr>
          <p:nvPr>
            <p:ph type="title"/>
          </p:nvPr>
        </p:nvSpPr>
        <p:spPr>
          <a:xfrm>
            <a:off x="1584600" y="-130750"/>
            <a:ext cx="5974800" cy="662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060"/>
              </a:buClr>
              <a:buSzPts val="3000"/>
              <a:buFont typeface="Arial"/>
              <a:buNone/>
            </a:pPr>
            <a:r>
              <a:rPr lang="en-US"/>
              <a:t>Sample Scenario </a:t>
            </a:r>
            <a:endParaRPr/>
          </a:p>
        </p:txBody>
      </p:sp>
      <p:sp>
        <p:nvSpPr>
          <p:cNvPr id="467" name="Google Shape;467;p20"/>
          <p:cNvSpPr txBox="1"/>
          <p:nvPr/>
        </p:nvSpPr>
        <p:spPr>
          <a:xfrm>
            <a:off x="518275" y="1716750"/>
            <a:ext cx="4338600" cy="246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24594"/>
                </a:solidFill>
                <a:latin typeface="Montserrat"/>
                <a:ea typeface="Montserrat"/>
                <a:cs typeface="Montserrat"/>
                <a:sym typeface="Montserrat"/>
              </a:rPr>
              <a:t>Teacher observation: </a:t>
            </a:r>
            <a:r>
              <a:rPr lang="en-US" sz="1400" b="0" i="0" u="none" strike="noStrike" cap="none">
                <a:solidFill>
                  <a:srgbClr val="024594"/>
                </a:solidFill>
                <a:latin typeface="Montserrat"/>
                <a:ea typeface="Montserrat"/>
                <a:cs typeface="Montserrat"/>
                <a:sym typeface="Montserrat"/>
              </a:rPr>
              <a:t>A </a:t>
            </a:r>
            <a:r>
              <a:rPr lang="en-US" sz="1400" b="0" i="0" strike="noStrike" cap="none">
                <a:solidFill>
                  <a:srgbClr val="024594"/>
                </a:solidFill>
                <a:latin typeface="Montserrat"/>
                <a:ea typeface="Montserrat"/>
                <a:cs typeface="Montserrat"/>
                <a:sym typeface="Montserrat"/>
              </a:rPr>
              <a:t>7th grader </a:t>
            </a:r>
            <a:r>
              <a:rPr lang="en-US" sz="1400" b="0" i="0" u="none" strike="noStrike" cap="none">
                <a:solidFill>
                  <a:srgbClr val="024594"/>
                </a:solidFill>
                <a:latin typeface="Montserrat"/>
                <a:ea typeface="Montserrat"/>
                <a:cs typeface="Montserrat"/>
                <a:sym typeface="Montserrat"/>
              </a:rPr>
              <a:t>called another student “a f***ing idiot.” The student has a complex profile and a significant history of verbal aggression. This was said in a loud and hostile tone and was very public. The teacher sent the student to the office and submitted a referral. Taking into account the totality of circumstances, including the age and developmental level of the student, the administrator, in consultation with a social worker, assigned a Level 3.</a:t>
            </a:r>
            <a:endParaRPr sz="1600" b="0" i="0" u="none" strike="noStrike" cap="none">
              <a:solidFill>
                <a:srgbClr val="024594"/>
              </a:solidFill>
              <a:latin typeface="Montserrat"/>
              <a:ea typeface="Montserrat"/>
              <a:cs typeface="Montserrat"/>
              <a:sym typeface="Montserrat"/>
            </a:endParaRPr>
          </a:p>
        </p:txBody>
      </p:sp>
      <p:sp>
        <p:nvSpPr>
          <p:cNvPr id="468" name="Google Shape;468;p20"/>
          <p:cNvSpPr/>
          <p:nvPr/>
        </p:nvSpPr>
        <p:spPr>
          <a:xfrm>
            <a:off x="3525678" y="1047350"/>
            <a:ext cx="364500" cy="354000"/>
          </a:xfrm>
          <a:prstGeom prst="ellipse">
            <a:avLst/>
          </a:prstGeom>
          <a:noFill/>
          <a:ln w="41275" cap="flat" cmpd="sng">
            <a:solidFill>
              <a:srgbClr val="FFFF0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1" i="0" u="none" strike="noStrike" cap="none">
              <a:solidFill>
                <a:schemeClr val="lt1"/>
              </a:solidFill>
              <a:latin typeface="Calibri"/>
              <a:ea typeface="Calibri"/>
              <a:cs typeface="Calibri"/>
              <a:sym typeface="Calibri"/>
            </a:endParaRPr>
          </a:p>
        </p:txBody>
      </p:sp>
      <p:sp>
        <p:nvSpPr>
          <p:cNvPr id="469" name="Google Shape;469;p20"/>
          <p:cNvSpPr txBox="1">
            <a:spLocks noGrp="1"/>
          </p:cNvSpPr>
          <p:nvPr>
            <p:ph type="subTitle" idx="6"/>
          </p:nvPr>
        </p:nvSpPr>
        <p:spPr>
          <a:xfrm>
            <a:off x="184450" y="4637100"/>
            <a:ext cx="1649400" cy="5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1100"/>
              <a:buNone/>
            </a:pPr>
            <a:endParaRPr/>
          </a:p>
        </p:txBody>
      </p:sp>
      <p:sp>
        <p:nvSpPr>
          <p:cNvPr id="470" name="Google Shape;470;p20"/>
          <p:cNvSpPr txBox="1"/>
          <p:nvPr/>
        </p:nvSpPr>
        <p:spPr>
          <a:xfrm>
            <a:off x="5221425" y="1570538"/>
            <a:ext cx="3693600" cy="12225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US" sz="1300" b="1" i="0" u="none" strike="noStrike" cap="none">
                <a:solidFill>
                  <a:srgbClr val="024494"/>
                </a:solidFill>
                <a:latin typeface="Montserrat"/>
                <a:ea typeface="Montserrat"/>
                <a:cs typeface="Montserrat"/>
                <a:sym typeface="Montserrat"/>
              </a:rPr>
              <a:t>Accountable Consequences</a:t>
            </a:r>
            <a:r>
              <a:rPr lang="en-US" sz="1300" b="0" i="0" u="none" strike="noStrike" cap="none">
                <a:solidFill>
                  <a:srgbClr val="024494"/>
                </a:solidFill>
                <a:latin typeface="Montserrat"/>
                <a:ea typeface="Montserrat"/>
                <a:cs typeface="Montserrat"/>
                <a:sym typeface="Montserrat"/>
              </a:rPr>
              <a:t>:</a:t>
            </a:r>
            <a:endParaRPr sz="1300" b="0" i="0" u="none" strike="noStrike" cap="none">
              <a:solidFill>
                <a:srgbClr val="024494"/>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024494"/>
                </a:solidFill>
                <a:latin typeface="Montserrat"/>
                <a:ea typeface="Montserrat"/>
                <a:cs typeface="Montserrat"/>
                <a:sym typeface="Montserrat"/>
              </a:rPr>
              <a:t>Referral with student removal</a:t>
            </a:r>
            <a:endParaRPr sz="1100" b="0" i="0" u="none" strike="noStrike" cap="none">
              <a:solidFill>
                <a:srgbClr val="024494"/>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024494"/>
                </a:solidFill>
                <a:latin typeface="Montserrat"/>
                <a:ea typeface="Montserrat"/>
                <a:cs typeface="Montserrat"/>
                <a:sym typeface="Montserrat"/>
              </a:rPr>
              <a:t>Meet with administrator</a:t>
            </a:r>
            <a:endParaRPr sz="1100" b="0" i="0" u="none" strike="noStrike" cap="none">
              <a:solidFill>
                <a:srgbClr val="024494"/>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024494"/>
                </a:solidFill>
                <a:latin typeface="Montserrat"/>
                <a:ea typeface="Montserrat"/>
                <a:cs typeface="Montserrat"/>
                <a:sym typeface="Montserrat"/>
              </a:rPr>
              <a:t>Administrative detention/ structured lunch</a:t>
            </a:r>
            <a:endParaRPr sz="1100" b="0" i="0" u="none" strike="noStrike" cap="none">
              <a:solidFill>
                <a:srgbClr val="024494"/>
              </a:solidFill>
              <a:latin typeface="Montserrat"/>
              <a:ea typeface="Montserrat"/>
              <a:cs typeface="Montserrat"/>
              <a:sym typeface="Montserrat"/>
            </a:endParaRPr>
          </a:p>
        </p:txBody>
      </p:sp>
      <p:sp>
        <p:nvSpPr>
          <p:cNvPr id="471" name="Google Shape;471;p20"/>
          <p:cNvSpPr txBox="1"/>
          <p:nvPr/>
        </p:nvSpPr>
        <p:spPr>
          <a:xfrm>
            <a:off x="5221425" y="2793050"/>
            <a:ext cx="3741300" cy="8013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US" sz="1300" b="1" i="0" u="none" strike="noStrike" cap="none">
                <a:solidFill>
                  <a:srgbClr val="024494"/>
                </a:solidFill>
                <a:latin typeface="Montserrat"/>
                <a:ea typeface="Montserrat"/>
                <a:cs typeface="Montserrat"/>
                <a:sym typeface="Montserrat"/>
              </a:rPr>
              <a:t>Restorative Interventions</a:t>
            </a:r>
            <a:r>
              <a:rPr lang="en-US" sz="1300" b="0" i="0" u="none" strike="noStrike" cap="none">
                <a:solidFill>
                  <a:srgbClr val="024494"/>
                </a:solidFill>
                <a:latin typeface="Montserrat"/>
                <a:ea typeface="Montserrat"/>
                <a:cs typeface="Montserrat"/>
                <a:sym typeface="Montserrat"/>
              </a:rPr>
              <a:t>:</a:t>
            </a:r>
            <a:endParaRPr sz="1300" b="0" i="0" u="none" strike="noStrike" cap="none">
              <a:solidFill>
                <a:srgbClr val="024494"/>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024494"/>
                </a:solidFill>
                <a:latin typeface="Montserrat"/>
                <a:ea typeface="Montserrat"/>
                <a:cs typeface="Montserrat"/>
                <a:sym typeface="Montserrat"/>
              </a:rPr>
              <a:t>Restorative Conversation with the pair of students</a:t>
            </a:r>
            <a:endParaRPr sz="1100" b="0" i="0" u="none" strike="noStrike" cap="none">
              <a:solidFill>
                <a:srgbClr val="024494"/>
              </a:solidFill>
              <a:latin typeface="Montserrat"/>
              <a:ea typeface="Montserrat"/>
              <a:cs typeface="Montserrat"/>
              <a:sym typeface="Montserrat"/>
            </a:endParaRPr>
          </a:p>
        </p:txBody>
      </p:sp>
      <p:sp>
        <p:nvSpPr>
          <p:cNvPr id="472" name="Google Shape;472;p20"/>
          <p:cNvSpPr txBox="1"/>
          <p:nvPr/>
        </p:nvSpPr>
        <p:spPr>
          <a:xfrm>
            <a:off x="5221425" y="3579600"/>
            <a:ext cx="3221100" cy="66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US" sz="1300" b="1" i="0" u="none" strike="noStrike" cap="none">
                <a:solidFill>
                  <a:srgbClr val="024494"/>
                </a:solidFill>
                <a:latin typeface="Montserrat"/>
                <a:ea typeface="Montserrat"/>
                <a:cs typeface="Montserrat"/>
                <a:sym typeface="Montserrat"/>
              </a:rPr>
              <a:t>Closing the Loop</a:t>
            </a:r>
            <a:r>
              <a:rPr lang="en-US" sz="1300" b="0" i="0" u="none" strike="noStrike" cap="none">
                <a:solidFill>
                  <a:srgbClr val="024494"/>
                </a:solidFill>
                <a:latin typeface="Montserrat"/>
                <a:ea typeface="Montserrat"/>
                <a:cs typeface="Montserrat"/>
                <a:sym typeface="Montserrat"/>
              </a:rPr>
              <a:t>: </a:t>
            </a:r>
            <a:endParaRPr sz="1300" b="0" i="0" u="none" strike="noStrike" cap="none">
              <a:solidFill>
                <a:srgbClr val="024494"/>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024494"/>
                </a:solidFill>
                <a:latin typeface="Montserrat"/>
                <a:ea typeface="Montserrat"/>
                <a:cs typeface="Montserrat"/>
                <a:sym typeface="Montserrat"/>
              </a:rPr>
              <a:t>Parent/caregiver communication</a:t>
            </a:r>
            <a:endParaRPr sz="1100" b="0" i="0" u="none" strike="noStrike" cap="none">
              <a:solidFill>
                <a:srgbClr val="024494"/>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024494"/>
                </a:solidFill>
                <a:latin typeface="Montserrat"/>
                <a:ea typeface="Montserrat"/>
                <a:cs typeface="Montserrat"/>
                <a:sym typeface="Montserrat"/>
              </a:rPr>
              <a:t>Progress Monitoring/ CICO for three weeks</a:t>
            </a:r>
            <a:endParaRPr sz="1100" b="0" i="0" u="none" strike="noStrike" cap="none">
              <a:solidFill>
                <a:srgbClr val="024494"/>
              </a:solidFill>
              <a:latin typeface="Montserrat"/>
              <a:ea typeface="Montserrat"/>
              <a:cs typeface="Montserrat"/>
              <a:sym typeface="Montserrat"/>
            </a:endParaRPr>
          </a:p>
        </p:txBody>
      </p:sp>
      <p:cxnSp>
        <p:nvCxnSpPr>
          <p:cNvPr id="473" name="Google Shape;473;p20"/>
          <p:cNvCxnSpPr/>
          <p:nvPr/>
        </p:nvCxnSpPr>
        <p:spPr>
          <a:xfrm>
            <a:off x="5270750" y="2746825"/>
            <a:ext cx="3554100" cy="12000"/>
          </a:xfrm>
          <a:prstGeom prst="straightConnector1">
            <a:avLst/>
          </a:prstGeom>
          <a:noFill/>
          <a:ln w="9525" cap="flat" cmpd="sng">
            <a:solidFill>
              <a:schemeClr val="dk2"/>
            </a:solidFill>
            <a:prstDash val="solid"/>
            <a:round/>
            <a:headEnd type="none" w="sm" len="sm"/>
            <a:tailEnd type="none" w="sm" len="sm"/>
          </a:ln>
        </p:spPr>
      </p:cxnSp>
      <p:cxnSp>
        <p:nvCxnSpPr>
          <p:cNvPr id="474" name="Google Shape;474;p20"/>
          <p:cNvCxnSpPr/>
          <p:nvPr/>
        </p:nvCxnSpPr>
        <p:spPr>
          <a:xfrm>
            <a:off x="5291175" y="3477500"/>
            <a:ext cx="3554100" cy="12000"/>
          </a:xfrm>
          <a:prstGeom prst="straightConnector1">
            <a:avLst/>
          </a:prstGeom>
          <a:noFill/>
          <a:ln w="9525" cap="flat" cmpd="sng">
            <a:solidFill>
              <a:schemeClr val="dk2"/>
            </a:solidFill>
            <a:prstDash val="solid"/>
            <a:round/>
            <a:headEnd type="none" w="sm" len="sm"/>
            <a:tailEnd type="none" w="sm" len="sm"/>
          </a:ln>
        </p:spPr>
      </p:cxnSp>
      <p:graphicFrame>
        <p:nvGraphicFramePr>
          <p:cNvPr id="475" name="Google Shape;475;p20"/>
          <p:cNvGraphicFramePr/>
          <p:nvPr/>
        </p:nvGraphicFramePr>
        <p:xfrm>
          <a:off x="786736" y="440294"/>
          <a:ext cx="3000000" cy="3000000"/>
        </p:xfrm>
        <a:graphic>
          <a:graphicData uri="http://schemas.openxmlformats.org/drawingml/2006/table">
            <a:tbl>
              <a:tblPr firstRow="1" bandRow="1">
                <a:noFill/>
                <a:tableStyleId>{F6B21173-AF4D-4E7B-A959-6D415E75A8C1}</a:tableStyleId>
              </a:tblPr>
              <a:tblGrid>
                <a:gridCol w="1905450">
                  <a:extLst>
                    <a:ext uri="{9D8B030D-6E8A-4147-A177-3AD203B41FA5}">
                      <a16:colId xmlns:a16="http://schemas.microsoft.com/office/drawing/2014/main" val="20000"/>
                    </a:ext>
                  </a:extLst>
                </a:gridCol>
                <a:gridCol w="494700">
                  <a:extLst>
                    <a:ext uri="{9D8B030D-6E8A-4147-A177-3AD203B41FA5}">
                      <a16:colId xmlns:a16="http://schemas.microsoft.com/office/drawing/2014/main" val="20001"/>
                    </a:ext>
                  </a:extLst>
                </a:gridCol>
                <a:gridCol w="494700">
                  <a:extLst>
                    <a:ext uri="{9D8B030D-6E8A-4147-A177-3AD203B41FA5}">
                      <a16:colId xmlns:a16="http://schemas.microsoft.com/office/drawing/2014/main" val="20002"/>
                    </a:ext>
                  </a:extLst>
                </a:gridCol>
                <a:gridCol w="494700">
                  <a:extLst>
                    <a:ext uri="{9D8B030D-6E8A-4147-A177-3AD203B41FA5}">
                      <a16:colId xmlns:a16="http://schemas.microsoft.com/office/drawing/2014/main" val="20003"/>
                    </a:ext>
                  </a:extLst>
                </a:gridCol>
                <a:gridCol w="494700">
                  <a:extLst>
                    <a:ext uri="{9D8B030D-6E8A-4147-A177-3AD203B41FA5}">
                      <a16:colId xmlns:a16="http://schemas.microsoft.com/office/drawing/2014/main" val="20004"/>
                    </a:ext>
                  </a:extLst>
                </a:gridCol>
                <a:gridCol w="493900">
                  <a:extLst>
                    <a:ext uri="{9D8B030D-6E8A-4147-A177-3AD203B41FA5}">
                      <a16:colId xmlns:a16="http://schemas.microsoft.com/office/drawing/2014/main" val="20005"/>
                    </a:ext>
                  </a:extLst>
                </a:gridCol>
                <a:gridCol w="2757525">
                  <a:extLst>
                    <a:ext uri="{9D8B030D-6E8A-4147-A177-3AD203B41FA5}">
                      <a16:colId xmlns:a16="http://schemas.microsoft.com/office/drawing/2014/main" val="20006"/>
                    </a:ext>
                  </a:extLst>
                </a:gridCol>
              </a:tblGrid>
              <a:tr h="356050">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rgbClr val="000000"/>
                          </a:solidFill>
                          <a:latin typeface="Montserrat"/>
                          <a:ea typeface="Montserrat"/>
                          <a:cs typeface="Montserrat"/>
                          <a:sym typeface="Montserrat"/>
                        </a:rPr>
                        <a:t>Behavior Violation</a:t>
                      </a:r>
                      <a:endParaRPr sz="900" u="none" strike="noStrike" cap="none">
                        <a:solidFill>
                          <a:srgbClr val="000000"/>
                        </a:solidFill>
                        <a:latin typeface="Montserrat"/>
                        <a:ea typeface="Montserrat"/>
                        <a:cs typeface="Montserrat"/>
                        <a:sym typeface="Montserrat"/>
                      </a:endParaRPr>
                    </a:p>
                  </a:txBody>
                  <a:tcPr marL="68575" marR="68575" marT="34300" marB="34300">
                    <a:solidFill>
                      <a:srgbClr val="99C1E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000000"/>
                          </a:solidFill>
                          <a:latin typeface="Montserrat"/>
                          <a:ea typeface="Montserrat"/>
                          <a:cs typeface="Montserrat"/>
                          <a:sym typeface="Montserrat"/>
                        </a:rPr>
                        <a:t>Level </a:t>
                      </a:r>
                      <a:endParaRPr sz="900" u="none" strike="noStrike" cap="none">
                        <a:solidFill>
                          <a:srgbClr val="FFFFF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000000"/>
                          </a:solidFill>
                          <a:latin typeface="Montserrat"/>
                          <a:ea typeface="Montserrat"/>
                          <a:cs typeface="Montserrat"/>
                          <a:sym typeface="Montserrat"/>
                        </a:rPr>
                        <a:t>1</a:t>
                      </a:r>
                      <a:endParaRPr sz="900" u="none" strike="noStrike" cap="none">
                        <a:solidFill>
                          <a:srgbClr val="FFFFFF"/>
                        </a:solidFill>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000000"/>
                          </a:solidFill>
                          <a:latin typeface="Montserrat"/>
                          <a:ea typeface="Montserrat"/>
                          <a:cs typeface="Montserrat"/>
                          <a:sym typeface="Montserrat"/>
                        </a:rPr>
                        <a:t>Level </a:t>
                      </a:r>
                      <a:endParaRPr sz="900" u="none" strike="noStrike" cap="none">
                        <a:solidFill>
                          <a:srgbClr val="FFFFF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000000"/>
                          </a:solidFill>
                          <a:latin typeface="Montserrat"/>
                          <a:ea typeface="Montserrat"/>
                          <a:cs typeface="Montserrat"/>
                          <a:sym typeface="Montserrat"/>
                        </a:rPr>
                        <a:t>2</a:t>
                      </a:r>
                      <a:endParaRPr sz="900" u="none" strike="noStrike" cap="none">
                        <a:solidFill>
                          <a:srgbClr val="FFFFFF"/>
                        </a:solidFill>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000000"/>
                          </a:solidFill>
                          <a:latin typeface="Montserrat"/>
                          <a:ea typeface="Montserrat"/>
                          <a:cs typeface="Montserrat"/>
                          <a:sym typeface="Montserrat"/>
                        </a:rPr>
                        <a:t>Level </a:t>
                      </a:r>
                      <a:endParaRPr sz="900" u="none" strike="noStrike" cap="none">
                        <a:solidFill>
                          <a:srgbClr val="FFFFF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000000"/>
                          </a:solidFill>
                          <a:latin typeface="Montserrat"/>
                          <a:ea typeface="Montserrat"/>
                          <a:cs typeface="Montserrat"/>
                          <a:sym typeface="Montserrat"/>
                        </a:rPr>
                        <a:t>3</a:t>
                      </a:r>
                      <a:endParaRPr sz="900" u="none" strike="noStrike" cap="none">
                        <a:solidFill>
                          <a:srgbClr val="FFFFFF"/>
                        </a:solidFill>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000000"/>
                          </a:solidFill>
                          <a:latin typeface="Montserrat"/>
                          <a:ea typeface="Montserrat"/>
                          <a:cs typeface="Montserrat"/>
                          <a:sym typeface="Montserrat"/>
                        </a:rPr>
                        <a:t>Level </a:t>
                      </a:r>
                      <a:endParaRPr sz="900" u="none" strike="noStrike" cap="none">
                        <a:solidFill>
                          <a:srgbClr val="FFFFF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000000"/>
                          </a:solidFill>
                          <a:latin typeface="Montserrat"/>
                          <a:ea typeface="Montserrat"/>
                          <a:cs typeface="Montserrat"/>
                          <a:sym typeface="Montserrat"/>
                        </a:rPr>
                        <a:t>4</a:t>
                      </a:r>
                      <a:endParaRPr sz="900" u="none" strike="noStrike" cap="none">
                        <a:solidFill>
                          <a:srgbClr val="000000"/>
                        </a:solidFill>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000000"/>
                          </a:solidFill>
                          <a:latin typeface="Montserrat"/>
                          <a:ea typeface="Montserrat"/>
                          <a:cs typeface="Montserrat"/>
                          <a:sym typeface="Montserrat"/>
                        </a:rPr>
                        <a:t>Level </a:t>
                      </a:r>
                      <a:endParaRPr sz="900" u="none" strike="noStrike" cap="none">
                        <a:solidFill>
                          <a:srgbClr val="FFFFF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000000"/>
                          </a:solidFill>
                          <a:latin typeface="Montserrat"/>
                          <a:ea typeface="Montserrat"/>
                          <a:cs typeface="Montserrat"/>
                          <a:sym typeface="Montserrat"/>
                        </a:rPr>
                        <a:t>5</a:t>
                      </a:r>
                      <a:endParaRPr sz="900" u="none" strike="noStrike" cap="none">
                        <a:solidFill>
                          <a:srgbClr val="FFFFFF"/>
                        </a:solidFill>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900" u="none" strike="noStrike" cap="none">
                          <a:solidFill>
                            <a:srgbClr val="000000"/>
                          </a:solidFill>
                          <a:latin typeface="Montserrat"/>
                          <a:ea typeface="Montserrat"/>
                          <a:cs typeface="Montserrat"/>
                          <a:sym typeface="Montserrat"/>
                        </a:rPr>
                        <a:t>Notes</a:t>
                      </a:r>
                      <a:endParaRPr sz="900" u="none" strike="noStrike" cap="none">
                        <a:solidFill>
                          <a:srgbClr val="000000"/>
                        </a:solidFill>
                        <a:latin typeface="Montserrat"/>
                        <a:ea typeface="Montserrat"/>
                        <a:cs typeface="Montserrat"/>
                        <a:sym typeface="Montserrat"/>
                      </a:endParaRPr>
                    </a:p>
                  </a:txBody>
                  <a:tcPr marL="68575" marR="68575" marT="34300" marB="34300">
                    <a:solidFill>
                      <a:srgbClr val="A4E020"/>
                    </a:solidFill>
                  </a:tcPr>
                </a:tc>
                <a:extLst>
                  <a:ext uri="{0D108BD9-81ED-4DB2-BD59-A6C34878D82A}">
                    <a16:rowId xmlns:a16="http://schemas.microsoft.com/office/drawing/2014/main" val="10000"/>
                  </a:ext>
                </a:extLst>
              </a:tr>
              <a:tr h="202925">
                <a:tc gridSpan="7">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latin typeface="Montserrat"/>
                          <a:ea typeface="Montserrat"/>
                          <a:cs typeface="Montserrat"/>
                          <a:sym typeface="Montserrat"/>
                        </a:rPr>
                        <a:t>Verbal Aggression Towards Students</a:t>
                      </a:r>
                      <a:endParaRPr sz="900" u="none" strike="noStrike" cap="none">
                        <a:solidFill>
                          <a:srgbClr val="000000"/>
                        </a:solidFill>
                        <a:latin typeface="Montserrat"/>
                        <a:ea typeface="Montserrat"/>
                        <a:cs typeface="Montserrat"/>
                        <a:sym typeface="Montserrat"/>
                      </a:endParaRPr>
                    </a:p>
                  </a:txBody>
                  <a:tcPr marL="68575" marR="68575" marT="34300" marB="34300">
                    <a:solidFill>
                      <a:srgbClr val="99C1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81125">
                <a:tc>
                  <a:txBody>
                    <a:bodyPr/>
                    <a:lstStyle/>
                    <a:p>
                      <a:pPr marL="0" marR="0" lvl="0" indent="0" algn="l" rtl="0">
                        <a:lnSpc>
                          <a:spcPct val="100000"/>
                        </a:lnSpc>
                        <a:spcBef>
                          <a:spcPts val="0"/>
                        </a:spcBef>
                        <a:spcAft>
                          <a:spcPts val="0"/>
                        </a:spcAft>
                        <a:buClr>
                          <a:srgbClr val="000000"/>
                        </a:buClr>
                        <a:buSzPts val="1100"/>
                        <a:buFont typeface="Arial"/>
                        <a:buNone/>
                      </a:pPr>
                      <a:r>
                        <a:rPr lang="en-US" sz="900" u="none" strike="noStrike" cap="none">
                          <a:latin typeface="Montserrat"/>
                          <a:ea typeface="Montserrat"/>
                          <a:cs typeface="Montserrat"/>
                          <a:sym typeface="Montserrat"/>
                        </a:rPr>
                        <a:t>Cursing, swearing, use of</a:t>
                      </a:r>
                      <a:endParaRPr sz="900" u="none" strike="noStrike" cap="none">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US" sz="900" u="none" strike="noStrike" cap="none">
                          <a:latin typeface="Montserrat"/>
                          <a:ea typeface="Montserrat"/>
                          <a:cs typeface="Montserrat"/>
                          <a:sym typeface="Montserrat"/>
                        </a:rPr>
                        <a:t>insulting, defaming, vulgar</a:t>
                      </a:r>
                      <a:endParaRPr sz="900" u="none" strike="noStrike" cap="none">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US" sz="900" u="none" strike="noStrike" cap="none">
                          <a:latin typeface="Montserrat"/>
                          <a:ea typeface="Montserrat"/>
                          <a:cs typeface="Montserrat"/>
                          <a:sym typeface="Montserrat"/>
                        </a:rPr>
                        <a:t>or abusive language directed at students</a:t>
                      </a:r>
                      <a:endParaRPr sz="900" u="none" strike="noStrike" cap="none">
                        <a:latin typeface="Montserrat"/>
                        <a:ea typeface="Montserrat"/>
                        <a:cs typeface="Montserrat"/>
                        <a:sym typeface="Montserrat"/>
                      </a:endParaRPr>
                    </a:p>
                  </a:txBody>
                  <a:tcPr marL="68575" marR="68575" marT="34300" marB="34300">
                    <a:solidFill>
                      <a:srgbClr val="99C1E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Montserrat"/>
                          <a:ea typeface="Montserrat"/>
                          <a:cs typeface="Montserrat"/>
                          <a:sym typeface="Montserrat"/>
                        </a:rPr>
                        <a:t>◾</a:t>
                      </a:r>
                      <a:endParaRPr sz="1200" u="none" strike="noStrike" cap="none">
                        <a:solidFill>
                          <a:srgbClr val="000000"/>
                        </a:solidFill>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a:latin typeface="Montserrat"/>
                          <a:ea typeface="Montserrat"/>
                          <a:cs typeface="Montserrat"/>
                          <a:sym typeface="Montserrat"/>
                        </a:rPr>
                        <a:t>◾</a:t>
                      </a:r>
                      <a:endParaRPr sz="1200" u="none" strike="noStrike" cap="none">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200" u="none" strike="noStrike" cap="none">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Montserrat"/>
                        <a:ea typeface="Montserrat"/>
                        <a:cs typeface="Montserrat"/>
                        <a:sym typeface="Montserrat"/>
                      </a:endParaRPr>
                    </a:p>
                  </a:txBody>
                  <a:tcPr marL="68575" marR="68575" marT="34300" marB="34300">
                    <a:solidFill>
                      <a:srgbClr val="F6B333"/>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latin typeface="Montserrat"/>
                        <a:ea typeface="Montserrat"/>
                        <a:cs typeface="Montserrat"/>
                        <a:sym typeface="Montserrat"/>
                      </a:endParaRPr>
                    </a:p>
                  </a:txBody>
                  <a:tcPr marL="68575" marR="68575" marT="34300" marB="34300">
                    <a:solidFill>
                      <a:srgbClr val="A4E020"/>
                    </a:solidFill>
                  </a:tcPr>
                </a:tc>
                <a:extLst>
                  <a:ext uri="{0D108BD9-81ED-4DB2-BD59-A6C34878D82A}">
                    <a16:rowId xmlns:a16="http://schemas.microsoft.com/office/drawing/2014/main" val="10002"/>
                  </a:ext>
                </a:extLst>
              </a:tr>
            </a:tbl>
          </a:graphicData>
        </a:graphic>
      </p:graphicFrame>
      <p:pic>
        <p:nvPicPr>
          <p:cNvPr id="476" name="Google Shape;476;p20"/>
          <p:cNvPicPr preferRelativeResize="0"/>
          <p:nvPr/>
        </p:nvPicPr>
        <p:blipFill rotWithShape="1">
          <a:blip r:embed="rId3">
            <a:alphaModFix/>
          </a:blip>
          <a:srcRect/>
          <a:stretch/>
        </p:blipFill>
        <p:spPr>
          <a:xfrm>
            <a:off x="-49787" y="4591950"/>
            <a:ext cx="2117865" cy="596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1"/>
          <p:cNvSpPr txBox="1">
            <a:spLocks noGrp="1"/>
          </p:cNvSpPr>
          <p:nvPr>
            <p:ph type="title"/>
          </p:nvPr>
        </p:nvSpPr>
        <p:spPr>
          <a:xfrm>
            <a:off x="1383300" y="1584600"/>
            <a:ext cx="6377400" cy="1454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2060"/>
              </a:buClr>
              <a:buSzPts val="4400"/>
              <a:buFont typeface="Arial"/>
              <a:buNone/>
            </a:pPr>
            <a:r>
              <a:rPr lang="en-US" sz="4400"/>
              <a:t>The Code Development Process</a:t>
            </a:r>
            <a:endParaRPr/>
          </a:p>
        </p:txBody>
      </p:sp>
      <p:sp>
        <p:nvSpPr>
          <p:cNvPr id="483" name="Google Shape;48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2"/>
          <p:cNvSpPr txBox="1">
            <a:spLocks noGrp="1"/>
          </p:cNvSpPr>
          <p:nvPr>
            <p:ph type="title"/>
          </p:nvPr>
        </p:nvSpPr>
        <p:spPr>
          <a:xfrm>
            <a:off x="565050" y="3740725"/>
            <a:ext cx="8013900" cy="805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060"/>
              </a:buClr>
              <a:buSzPts val="3960"/>
              <a:buFont typeface="Arial"/>
              <a:buNone/>
            </a:pPr>
            <a:r>
              <a:rPr lang="en-US" sz="4000"/>
              <a:t>The Four Phases</a:t>
            </a:r>
            <a:endParaRPr sz="4000">
              <a:solidFill>
                <a:srgbClr val="002060"/>
              </a:solidFill>
            </a:endParaRPr>
          </a:p>
        </p:txBody>
      </p:sp>
      <p:pic>
        <p:nvPicPr>
          <p:cNvPr id="491" name="Google Shape;491;p22"/>
          <p:cNvPicPr preferRelativeResize="0"/>
          <p:nvPr/>
        </p:nvPicPr>
        <p:blipFill rotWithShape="1">
          <a:blip r:embed="rId3">
            <a:alphaModFix/>
          </a:blip>
          <a:srcRect l="5375" t="13844" r="4436"/>
          <a:stretch/>
        </p:blipFill>
        <p:spPr>
          <a:xfrm>
            <a:off x="2016550" y="518550"/>
            <a:ext cx="5164450" cy="2960276"/>
          </a:xfrm>
          <a:prstGeom prst="rect">
            <a:avLst/>
          </a:prstGeom>
          <a:noFill/>
          <a:ln>
            <a:noFill/>
          </a:ln>
        </p:spPr>
      </p:pic>
      <p:sp>
        <p:nvSpPr>
          <p:cNvPr id="492" name="Google Shape;492;p22"/>
          <p:cNvSpPr txBox="1"/>
          <p:nvPr/>
        </p:nvSpPr>
        <p:spPr>
          <a:xfrm>
            <a:off x="3323100" y="1856175"/>
            <a:ext cx="2497800" cy="103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24494"/>
                </a:solidFill>
                <a:latin typeface="Montserrat"/>
                <a:ea typeface="Montserrat"/>
                <a:cs typeface="Montserrat"/>
                <a:sym typeface="Montserrat"/>
              </a:rPr>
              <a:t>Phases of the </a:t>
            </a:r>
            <a:endParaRPr sz="1800" b="1" i="0" u="none" strike="noStrike" cap="none">
              <a:solidFill>
                <a:srgbClr val="024494"/>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24494"/>
                </a:solidFill>
                <a:latin typeface="Montserrat"/>
                <a:ea typeface="Montserrat"/>
                <a:cs typeface="Montserrat"/>
                <a:sym typeface="Montserrat"/>
              </a:rPr>
              <a:t>Code of Character, Conduct, and Support</a:t>
            </a:r>
            <a:endParaRPr sz="1800" b="1" i="0" u="none" strike="noStrike" cap="none">
              <a:solidFill>
                <a:srgbClr val="024494"/>
              </a:solidFill>
              <a:latin typeface="Montserrat"/>
              <a:ea typeface="Montserrat"/>
              <a:cs typeface="Montserrat"/>
              <a:sym typeface="Montserrat"/>
            </a:endParaRPr>
          </a:p>
        </p:txBody>
      </p:sp>
      <p:sp>
        <p:nvSpPr>
          <p:cNvPr id="493" name="Google Shape;493;p22"/>
          <p:cNvSpPr/>
          <p:nvPr/>
        </p:nvSpPr>
        <p:spPr>
          <a:xfrm>
            <a:off x="1796025" y="1894500"/>
            <a:ext cx="378000" cy="387600"/>
          </a:xfrm>
          <a:prstGeom prst="ellipse">
            <a:avLst/>
          </a:prstGeom>
          <a:solidFill>
            <a:srgbClr val="3490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494" name="Google Shape;494;p22"/>
          <p:cNvSpPr txBox="1"/>
          <p:nvPr/>
        </p:nvSpPr>
        <p:spPr>
          <a:xfrm>
            <a:off x="1796025" y="1772365"/>
            <a:ext cx="378000" cy="36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Montserrat"/>
                <a:ea typeface="Montserrat"/>
                <a:cs typeface="Montserrat"/>
                <a:sym typeface="Montserrat"/>
              </a:rPr>
              <a:t>1</a:t>
            </a:r>
            <a:endParaRPr sz="3000" b="1" i="0" u="none" strike="noStrike" cap="none">
              <a:solidFill>
                <a:schemeClr val="lt1"/>
              </a:solidFill>
              <a:latin typeface="Montserrat"/>
              <a:ea typeface="Montserrat"/>
              <a:cs typeface="Montserrat"/>
              <a:sym typeface="Montserrat"/>
            </a:endParaRPr>
          </a:p>
        </p:txBody>
      </p:sp>
      <p:sp>
        <p:nvSpPr>
          <p:cNvPr id="495" name="Google Shape;495;p22"/>
          <p:cNvSpPr/>
          <p:nvPr/>
        </p:nvSpPr>
        <p:spPr>
          <a:xfrm>
            <a:off x="3213175" y="365575"/>
            <a:ext cx="378000" cy="387600"/>
          </a:xfrm>
          <a:prstGeom prst="ellipse">
            <a:avLst/>
          </a:prstGeom>
          <a:solidFill>
            <a:srgbClr val="307B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496" name="Google Shape;496;p22"/>
          <p:cNvSpPr txBox="1"/>
          <p:nvPr/>
        </p:nvSpPr>
        <p:spPr>
          <a:xfrm>
            <a:off x="3202699" y="234549"/>
            <a:ext cx="378000" cy="36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Montserrat"/>
                <a:ea typeface="Montserrat"/>
                <a:cs typeface="Montserrat"/>
                <a:sym typeface="Montserrat"/>
              </a:rPr>
              <a:t>2</a:t>
            </a:r>
            <a:endParaRPr sz="3000" b="1" i="0" u="none" strike="noStrike" cap="none">
              <a:solidFill>
                <a:schemeClr val="lt1"/>
              </a:solidFill>
              <a:latin typeface="Montserrat"/>
              <a:ea typeface="Montserrat"/>
              <a:cs typeface="Montserrat"/>
              <a:sym typeface="Montserrat"/>
            </a:endParaRPr>
          </a:p>
        </p:txBody>
      </p:sp>
      <p:sp>
        <p:nvSpPr>
          <p:cNvPr id="497" name="Google Shape;497;p22"/>
          <p:cNvSpPr/>
          <p:nvPr/>
        </p:nvSpPr>
        <p:spPr>
          <a:xfrm>
            <a:off x="5571938" y="365575"/>
            <a:ext cx="378000" cy="387600"/>
          </a:xfrm>
          <a:prstGeom prst="ellipse">
            <a:avLst/>
          </a:prstGeom>
          <a:solidFill>
            <a:srgbClr val="0C58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498" name="Google Shape;498;p22"/>
          <p:cNvSpPr txBox="1"/>
          <p:nvPr/>
        </p:nvSpPr>
        <p:spPr>
          <a:xfrm>
            <a:off x="5566700" y="245024"/>
            <a:ext cx="378000" cy="36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Montserrat"/>
                <a:ea typeface="Montserrat"/>
                <a:cs typeface="Montserrat"/>
                <a:sym typeface="Montserrat"/>
              </a:rPr>
              <a:t>3</a:t>
            </a:r>
            <a:endParaRPr sz="3000" b="1" i="0" u="none" strike="noStrike" cap="none">
              <a:solidFill>
                <a:schemeClr val="lt1"/>
              </a:solidFill>
              <a:latin typeface="Montserrat"/>
              <a:ea typeface="Montserrat"/>
              <a:cs typeface="Montserrat"/>
              <a:sym typeface="Montserrat"/>
            </a:endParaRPr>
          </a:p>
        </p:txBody>
      </p:sp>
      <p:sp>
        <p:nvSpPr>
          <p:cNvPr id="499" name="Google Shape;499;p22"/>
          <p:cNvSpPr/>
          <p:nvPr/>
        </p:nvSpPr>
        <p:spPr>
          <a:xfrm>
            <a:off x="7108625" y="2037425"/>
            <a:ext cx="378000" cy="387600"/>
          </a:xfrm>
          <a:prstGeom prst="ellipse">
            <a:avLst/>
          </a:prstGeom>
          <a:solidFill>
            <a:srgbClr val="02459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500" name="Google Shape;500;p22"/>
          <p:cNvSpPr txBox="1"/>
          <p:nvPr/>
        </p:nvSpPr>
        <p:spPr>
          <a:xfrm>
            <a:off x="7057275" y="1894500"/>
            <a:ext cx="378000" cy="36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Montserrat"/>
                <a:ea typeface="Montserrat"/>
                <a:cs typeface="Montserrat"/>
                <a:sym typeface="Montserrat"/>
              </a:rPr>
              <a:t>4</a:t>
            </a:r>
            <a:endParaRPr sz="30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3"/>
          <p:cNvSpPr txBox="1">
            <a:spLocks noGrp="1"/>
          </p:cNvSpPr>
          <p:nvPr>
            <p:ph type="title"/>
          </p:nvPr>
        </p:nvSpPr>
        <p:spPr>
          <a:xfrm>
            <a:off x="257875" y="114350"/>
            <a:ext cx="8520600" cy="5727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rgbClr val="002060"/>
              </a:buClr>
              <a:buSzPct val="75000"/>
              <a:buFont typeface="Arial"/>
              <a:buNone/>
            </a:pPr>
            <a:r>
              <a:rPr lang="en-US" sz="4400">
                <a:solidFill>
                  <a:schemeClr val="lt1"/>
                </a:solidFill>
              </a:rPr>
              <a:t>An Inclusive Process</a:t>
            </a:r>
            <a:endParaRPr sz="4400">
              <a:solidFill>
                <a:schemeClr val="lt1"/>
              </a:solidFill>
            </a:endParaRPr>
          </a:p>
        </p:txBody>
      </p:sp>
      <p:grpSp>
        <p:nvGrpSpPr>
          <p:cNvPr id="507" name="Google Shape;507;p23"/>
          <p:cNvGrpSpPr/>
          <p:nvPr/>
        </p:nvGrpSpPr>
        <p:grpSpPr>
          <a:xfrm>
            <a:off x="574575" y="1100524"/>
            <a:ext cx="7945679" cy="3360629"/>
            <a:chOff x="0" y="0"/>
            <a:chExt cx="8229600" cy="4526100"/>
          </a:xfrm>
        </p:grpSpPr>
        <p:sp>
          <p:nvSpPr>
            <p:cNvPr id="508" name="Google Shape;508;p23"/>
            <p:cNvSpPr/>
            <p:nvPr/>
          </p:nvSpPr>
          <p:spPr>
            <a:xfrm>
              <a:off x="0" y="0"/>
              <a:ext cx="8229600" cy="4526100"/>
            </a:xfrm>
            <a:prstGeom prst="roundRect">
              <a:avLst>
                <a:gd name="adj" fmla="val 8500"/>
              </a:avLst>
            </a:prstGeom>
            <a:solidFill>
              <a:srgbClr val="024594"/>
            </a:solidFill>
            <a:ln w="1270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24594"/>
                </a:solidFill>
                <a:latin typeface="Arial"/>
                <a:ea typeface="Arial"/>
                <a:cs typeface="Arial"/>
                <a:sym typeface="Arial"/>
              </a:endParaRPr>
            </a:p>
          </p:txBody>
        </p:sp>
        <p:sp>
          <p:nvSpPr>
            <p:cNvPr id="509" name="Google Shape;509;p23"/>
            <p:cNvSpPr txBox="1"/>
            <p:nvPr/>
          </p:nvSpPr>
          <p:spPr>
            <a:xfrm>
              <a:off x="1" y="215287"/>
              <a:ext cx="8117100" cy="4300500"/>
            </a:xfrm>
            <a:prstGeom prst="rect">
              <a:avLst/>
            </a:prstGeom>
            <a:noFill/>
            <a:ln>
              <a:noFill/>
            </a:ln>
          </p:spPr>
          <p:txBody>
            <a:bodyPr spcFirstLastPara="1" wrap="square" lIns="97150" tIns="97150" rIns="97150" bIns="2634500" anchor="t" anchorCtr="0">
              <a:noAutofit/>
            </a:bodyPr>
            <a:lstStyle/>
            <a:p>
              <a:pPr marL="0" marR="0" lvl="0" indent="0" algn="l" rtl="0">
                <a:lnSpc>
                  <a:spcPct val="90000"/>
                </a:lnSpc>
                <a:spcBef>
                  <a:spcPts val="0"/>
                </a:spcBef>
                <a:spcAft>
                  <a:spcPts val="0"/>
                </a:spcAft>
                <a:buClr>
                  <a:srgbClr val="FFFFFF"/>
                </a:buClr>
                <a:buSzPts val="2600"/>
                <a:buFont typeface="Calibri"/>
                <a:buNone/>
              </a:pPr>
              <a:r>
                <a:rPr lang="en-US" sz="1300" b="1" i="0" u="none" strike="noStrike" cap="none">
                  <a:solidFill>
                    <a:srgbClr val="FFFFFF"/>
                  </a:solidFill>
                  <a:latin typeface="Montserrat"/>
                  <a:ea typeface="Montserrat"/>
                  <a:cs typeface="Montserrat"/>
                  <a:sym typeface="Montserrat"/>
                </a:rPr>
                <a:t> </a:t>
              </a:r>
              <a:r>
                <a:rPr lang="en-US" sz="2600" b="1" i="0" u="none" strike="noStrike" cap="none">
                  <a:solidFill>
                    <a:srgbClr val="FFFFFF"/>
                  </a:solidFill>
                  <a:latin typeface="Montserrat"/>
                  <a:ea typeface="Montserrat"/>
                  <a:cs typeface="Montserrat"/>
                  <a:sym typeface="Montserrat"/>
                </a:rPr>
                <a:t>Decision Makers</a:t>
              </a:r>
              <a:endParaRPr sz="1100" b="1" i="0" u="none" strike="noStrike" cap="none">
                <a:solidFill>
                  <a:srgbClr val="FFFFFF"/>
                </a:solidFill>
                <a:latin typeface="Montserrat"/>
                <a:ea typeface="Montserrat"/>
                <a:cs typeface="Montserrat"/>
                <a:sym typeface="Montserrat"/>
              </a:endParaRPr>
            </a:p>
          </p:txBody>
        </p:sp>
        <p:sp>
          <p:nvSpPr>
            <p:cNvPr id="510" name="Google Shape;510;p23"/>
            <p:cNvSpPr/>
            <p:nvPr/>
          </p:nvSpPr>
          <p:spPr>
            <a:xfrm>
              <a:off x="133250" y="1914521"/>
              <a:ext cx="1402200" cy="724200"/>
            </a:xfrm>
            <a:prstGeom prst="roundRect">
              <a:avLst>
                <a:gd name="adj" fmla="val 10500"/>
              </a:avLst>
            </a:prstGeom>
            <a:solidFill>
              <a:srgbClr val="FFFFFF">
                <a:alpha val="88627"/>
              </a:srgbClr>
            </a:solidFill>
            <a:ln w="12700" cap="flat" cmpd="sng">
              <a:solidFill>
                <a:srgbClr val="3A66B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24594"/>
                </a:solidFill>
                <a:latin typeface="Arial"/>
                <a:ea typeface="Arial"/>
                <a:cs typeface="Arial"/>
                <a:sym typeface="Arial"/>
              </a:endParaRPr>
            </a:p>
          </p:txBody>
        </p:sp>
        <p:sp>
          <p:nvSpPr>
            <p:cNvPr id="511" name="Google Shape;511;p23"/>
            <p:cNvSpPr/>
            <p:nvPr/>
          </p:nvSpPr>
          <p:spPr>
            <a:xfrm>
              <a:off x="133249" y="978324"/>
              <a:ext cx="1402200" cy="747000"/>
            </a:xfrm>
            <a:prstGeom prst="roundRect">
              <a:avLst>
                <a:gd name="adj" fmla="val 10500"/>
              </a:avLst>
            </a:prstGeom>
            <a:solidFill>
              <a:srgbClr val="FFFFFF">
                <a:alpha val="88627"/>
              </a:srgbClr>
            </a:solidFill>
            <a:ln w="12700" cap="flat" cmpd="sng">
              <a:solidFill>
                <a:srgbClr val="3F6BBB"/>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24594"/>
                  </a:solidFill>
                  <a:latin typeface="Montserrat"/>
                  <a:ea typeface="Montserrat"/>
                  <a:cs typeface="Montserrat"/>
                  <a:sym typeface="Montserrat"/>
                </a:rPr>
                <a:t>Superintendent</a:t>
              </a:r>
              <a:endParaRPr sz="1100" b="1" i="0" u="none" strike="noStrike" cap="none">
                <a:solidFill>
                  <a:srgbClr val="024594"/>
                </a:solidFill>
                <a:latin typeface="Montserrat"/>
                <a:ea typeface="Montserrat"/>
                <a:cs typeface="Montserrat"/>
                <a:sym typeface="Montserrat"/>
              </a:endParaRPr>
            </a:p>
          </p:txBody>
        </p:sp>
        <p:sp>
          <p:nvSpPr>
            <p:cNvPr id="512" name="Google Shape;512;p23"/>
            <p:cNvSpPr txBox="1"/>
            <p:nvPr/>
          </p:nvSpPr>
          <p:spPr>
            <a:xfrm>
              <a:off x="156334" y="1931919"/>
              <a:ext cx="1356000" cy="700800"/>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rgbClr val="000000"/>
                </a:buClr>
                <a:buSzPts val="1100"/>
                <a:buFont typeface="Calibri"/>
                <a:buNone/>
              </a:pPr>
              <a:r>
                <a:rPr lang="en-US" sz="1100" b="1" i="0" u="none" strike="noStrike" cap="none">
                  <a:solidFill>
                    <a:srgbClr val="024594"/>
                  </a:solidFill>
                  <a:latin typeface="Montserrat"/>
                  <a:ea typeface="Montserrat"/>
                  <a:cs typeface="Montserrat"/>
                  <a:sym typeface="Montserrat"/>
                </a:rPr>
                <a:t>District Code Team</a:t>
              </a:r>
              <a:r>
                <a:rPr lang="en-US" sz="1100" b="1" i="0" u="none" strike="noStrike" cap="none">
                  <a:solidFill>
                    <a:srgbClr val="024594"/>
                  </a:solidFill>
                  <a:latin typeface="Calibri"/>
                  <a:ea typeface="Calibri"/>
                  <a:cs typeface="Calibri"/>
                  <a:sym typeface="Calibri"/>
                </a:rPr>
                <a:t> </a:t>
              </a:r>
              <a:endParaRPr sz="1100" b="0" i="0" u="none" strike="noStrike" cap="none">
                <a:solidFill>
                  <a:srgbClr val="024594"/>
                </a:solidFill>
                <a:latin typeface="Arial"/>
                <a:ea typeface="Arial"/>
                <a:cs typeface="Arial"/>
                <a:sym typeface="Arial"/>
              </a:endParaRPr>
            </a:p>
          </p:txBody>
        </p:sp>
        <p:sp>
          <p:nvSpPr>
            <p:cNvPr id="513" name="Google Shape;513;p23"/>
            <p:cNvSpPr/>
            <p:nvPr/>
          </p:nvSpPr>
          <p:spPr>
            <a:xfrm>
              <a:off x="1645920" y="1131490"/>
              <a:ext cx="6378000" cy="3168300"/>
            </a:xfrm>
            <a:prstGeom prst="roundRect">
              <a:avLst>
                <a:gd name="adj" fmla="val 10500"/>
              </a:avLst>
            </a:prstGeom>
            <a:solidFill>
              <a:srgbClr val="5879BC"/>
            </a:solidFill>
            <a:ln w="1270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24594"/>
                </a:solidFill>
                <a:latin typeface="Arial"/>
                <a:ea typeface="Arial"/>
                <a:cs typeface="Arial"/>
                <a:sym typeface="Arial"/>
              </a:endParaRPr>
            </a:p>
          </p:txBody>
        </p:sp>
        <p:sp>
          <p:nvSpPr>
            <p:cNvPr id="514" name="Google Shape;514;p23"/>
            <p:cNvSpPr txBox="1"/>
            <p:nvPr/>
          </p:nvSpPr>
          <p:spPr>
            <a:xfrm>
              <a:off x="1743352" y="1228922"/>
              <a:ext cx="6183000" cy="2973300"/>
            </a:xfrm>
            <a:prstGeom prst="rect">
              <a:avLst/>
            </a:prstGeom>
            <a:noFill/>
            <a:ln>
              <a:noFill/>
            </a:ln>
          </p:spPr>
          <p:txBody>
            <a:bodyPr spcFirstLastPara="1" wrap="square" lIns="97150" tIns="97150" rIns="97150" bIns="1508825" anchor="t" anchorCtr="0">
              <a:noAutofit/>
            </a:bodyPr>
            <a:lstStyle/>
            <a:p>
              <a:pPr marL="0" marR="0" lvl="0" indent="0" algn="l" rtl="0">
                <a:lnSpc>
                  <a:spcPct val="90000"/>
                </a:lnSpc>
                <a:spcBef>
                  <a:spcPts val="0"/>
                </a:spcBef>
                <a:spcAft>
                  <a:spcPts val="0"/>
                </a:spcAft>
                <a:buClr>
                  <a:srgbClr val="FFFFFF"/>
                </a:buClr>
                <a:buSzPts val="2600"/>
                <a:buFont typeface="Calibri"/>
                <a:buNone/>
              </a:pPr>
              <a:r>
                <a:rPr lang="en-US" sz="2400" b="1" i="0" u="none" strike="noStrike" cap="none" dirty="0">
                  <a:solidFill>
                    <a:srgbClr val="FFFFFF"/>
                  </a:solidFill>
                  <a:latin typeface="Montserrat"/>
                  <a:ea typeface="Montserrat"/>
                  <a:cs typeface="Montserrat"/>
                  <a:sym typeface="Montserrat"/>
                </a:rPr>
                <a:t>Content Creators and Champions</a:t>
              </a:r>
              <a:endParaRPr sz="1050" b="1" i="0" u="none" strike="noStrike" cap="none" dirty="0">
                <a:solidFill>
                  <a:srgbClr val="FFFFFF"/>
                </a:solidFill>
                <a:latin typeface="Montserrat"/>
                <a:ea typeface="Montserrat"/>
                <a:cs typeface="Montserrat"/>
                <a:sym typeface="Montserrat"/>
              </a:endParaRPr>
            </a:p>
          </p:txBody>
        </p:sp>
        <p:sp>
          <p:nvSpPr>
            <p:cNvPr id="515" name="Google Shape;515;p23"/>
            <p:cNvSpPr/>
            <p:nvPr/>
          </p:nvSpPr>
          <p:spPr>
            <a:xfrm>
              <a:off x="1805152" y="1914521"/>
              <a:ext cx="1275600" cy="580800"/>
            </a:xfrm>
            <a:prstGeom prst="roundRect">
              <a:avLst>
                <a:gd name="adj" fmla="val 10500"/>
              </a:avLst>
            </a:prstGeom>
            <a:solidFill>
              <a:srgbClr val="FFFFFF">
                <a:alpha val="88627"/>
              </a:srgbClr>
            </a:solidFill>
            <a:ln w="12700" cap="flat" cmpd="sng">
              <a:solidFill>
                <a:srgbClr val="4A72B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24594"/>
                  </a:solidFill>
                  <a:latin typeface="Montserrat"/>
                  <a:ea typeface="Montserrat"/>
                  <a:cs typeface="Montserrat"/>
                  <a:sym typeface="Montserrat"/>
                </a:rPr>
                <a:t>Task Force</a:t>
              </a:r>
              <a:endParaRPr sz="900" b="1" i="0" u="none" strike="noStrike" cap="none">
                <a:solidFill>
                  <a:srgbClr val="024594"/>
                </a:solidFill>
                <a:latin typeface="Montserrat"/>
                <a:ea typeface="Montserrat"/>
                <a:cs typeface="Montserrat"/>
                <a:sym typeface="Montserrat"/>
              </a:endParaRPr>
            </a:p>
          </p:txBody>
        </p:sp>
        <p:sp>
          <p:nvSpPr>
            <p:cNvPr id="516" name="Google Shape;516;p23"/>
            <p:cNvSpPr/>
            <p:nvPr/>
          </p:nvSpPr>
          <p:spPr>
            <a:xfrm>
              <a:off x="1793722" y="2682266"/>
              <a:ext cx="1275600" cy="580800"/>
            </a:xfrm>
            <a:prstGeom prst="roundRect">
              <a:avLst>
                <a:gd name="adj" fmla="val 10500"/>
              </a:avLst>
            </a:prstGeom>
            <a:solidFill>
              <a:srgbClr val="FFFFFF">
                <a:alpha val="88627"/>
              </a:srgbClr>
            </a:solidFill>
            <a:ln w="12700" cap="flat" cmpd="sng">
              <a:solidFill>
                <a:srgbClr val="567AC2"/>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24594"/>
                  </a:solidFill>
                  <a:latin typeface="Montserrat"/>
                  <a:ea typeface="Montserrat"/>
                  <a:cs typeface="Montserrat"/>
                  <a:sym typeface="Montserrat"/>
                </a:rPr>
                <a:t>School </a:t>
              </a:r>
              <a:endParaRPr sz="900" b="1" i="0" u="none" strike="noStrike" cap="none">
                <a:solidFill>
                  <a:srgbClr val="024594"/>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24594"/>
                  </a:solidFill>
                  <a:latin typeface="Montserrat"/>
                  <a:ea typeface="Montserrat"/>
                  <a:cs typeface="Montserrat"/>
                  <a:sym typeface="Montserrat"/>
                </a:rPr>
                <a:t>Administrators</a:t>
              </a:r>
              <a:endParaRPr sz="900" b="1" i="0" u="none" strike="noStrike" cap="none">
                <a:solidFill>
                  <a:srgbClr val="024594"/>
                </a:solidFill>
                <a:latin typeface="Montserrat"/>
                <a:ea typeface="Montserrat"/>
                <a:cs typeface="Montserrat"/>
                <a:sym typeface="Montserrat"/>
              </a:endParaRPr>
            </a:p>
          </p:txBody>
        </p:sp>
        <p:sp>
          <p:nvSpPr>
            <p:cNvPr id="517" name="Google Shape;517;p23"/>
            <p:cNvSpPr/>
            <p:nvPr/>
          </p:nvSpPr>
          <p:spPr>
            <a:xfrm>
              <a:off x="1793722" y="3492680"/>
              <a:ext cx="1275600" cy="580800"/>
            </a:xfrm>
            <a:prstGeom prst="roundRect">
              <a:avLst>
                <a:gd name="adj" fmla="val 10500"/>
              </a:avLst>
            </a:prstGeom>
            <a:solidFill>
              <a:srgbClr val="FFFFFF">
                <a:alpha val="88627"/>
              </a:srgbClr>
            </a:solidFill>
            <a:ln w="12700" cap="flat" cmpd="sng">
              <a:solidFill>
                <a:srgbClr val="6282C5"/>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24594"/>
                  </a:solidFill>
                  <a:latin typeface="Montserrat"/>
                  <a:ea typeface="Montserrat"/>
                  <a:cs typeface="Montserrat"/>
                  <a:sym typeface="Montserrat"/>
                </a:rPr>
                <a:t>School Code Implementation Teams</a:t>
              </a:r>
              <a:endParaRPr sz="900" b="1" i="0" u="none" strike="noStrike" cap="none">
                <a:solidFill>
                  <a:srgbClr val="024594"/>
                </a:solidFill>
                <a:latin typeface="Montserrat"/>
                <a:ea typeface="Montserrat"/>
                <a:cs typeface="Montserrat"/>
                <a:sym typeface="Montserrat"/>
              </a:endParaRPr>
            </a:p>
          </p:txBody>
        </p:sp>
        <p:sp>
          <p:nvSpPr>
            <p:cNvPr id="518" name="Google Shape;518;p23"/>
            <p:cNvSpPr/>
            <p:nvPr/>
          </p:nvSpPr>
          <p:spPr>
            <a:xfrm>
              <a:off x="3250692" y="2262981"/>
              <a:ext cx="4567500" cy="1810500"/>
            </a:xfrm>
            <a:prstGeom prst="roundRect">
              <a:avLst>
                <a:gd name="adj" fmla="val 10500"/>
              </a:avLst>
            </a:prstGeom>
            <a:solidFill>
              <a:srgbClr val="8CA7DD"/>
            </a:solidFill>
            <a:ln w="1270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24594"/>
                </a:solidFill>
                <a:latin typeface="Arial"/>
                <a:ea typeface="Arial"/>
                <a:cs typeface="Arial"/>
                <a:sym typeface="Arial"/>
              </a:endParaRPr>
            </a:p>
          </p:txBody>
        </p:sp>
        <p:sp>
          <p:nvSpPr>
            <p:cNvPr id="519" name="Google Shape;519;p23"/>
            <p:cNvSpPr txBox="1"/>
            <p:nvPr/>
          </p:nvSpPr>
          <p:spPr>
            <a:xfrm>
              <a:off x="3306368" y="2318657"/>
              <a:ext cx="4456200" cy="1698900"/>
            </a:xfrm>
            <a:prstGeom prst="rect">
              <a:avLst/>
            </a:prstGeom>
            <a:noFill/>
            <a:ln>
              <a:noFill/>
            </a:ln>
          </p:spPr>
          <p:txBody>
            <a:bodyPr spcFirstLastPara="1" wrap="square" lIns="97150" tIns="97150" rIns="97150" bIns="766400" anchor="t" anchorCtr="0">
              <a:noAutofit/>
            </a:bodyPr>
            <a:lstStyle/>
            <a:p>
              <a:pPr marL="0" marR="0" lvl="0" indent="0" algn="l" rtl="0">
                <a:lnSpc>
                  <a:spcPct val="90000"/>
                </a:lnSpc>
                <a:spcBef>
                  <a:spcPts val="0"/>
                </a:spcBef>
                <a:spcAft>
                  <a:spcPts val="0"/>
                </a:spcAft>
                <a:buClr>
                  <a:srgbClr val="FFFFFF"/>
                </a:buClr>
                <a:buSzPts val="2600"/>
                <a:buFont typeface="Calibri"/>
                <a:buNone/>
              </a:pPr>
              <a:r>
                <a:rPr lang="en-US" sz="2600" b="1" i="0" u="none" strike="noStrike" cap="none">
                  <a:solidFill>
                    <a:srgbClr val="FFFFFF"/>
                  </a:solidFill>
                  <a:latin typeface="Montserrat"/>
                  <a:ea typeface="Montserrat"/>
                  <a:cs typeface="Montserrat"/>
                  <a:sym typeface="Montserrat"/>
                </a:rPr>
                <a:t>Key Voices</a:t>
              </a:r>
              <a:endParaRPr sz="1100" b="1" i="0" u="none" strike="noStrike" cap="none">
                <a:solidFill>
                  <a:srgbClr val="FFFFFF"/>
                </a:solidFill>
                <a:latin typeface="Montserrat"/>
                <a:ea typeface="Montserrat"/>
                <a:cs typeface="Montserrat"/>
                <a:sym typeface="Montserrat"/>
              </a:endParaRPr>
            </a:p>
          </p:txBody>
        </p:sp>
        <p:sp>
          <p:nvSpPr>
            <p:cNvPr id="520" name="Google Shape;520;p23"/>
            <p:cNvSpPr/>
            <p:nvPr/>
          </p:nvSpPr>
          <p:spPr>
            <a:xfrm>
              <a:off x="3391031" y="3000047"/>
              <a:ext cx="735300" cy="814800"/>
            </a:xfrm>
            <a:prstGeom prst="roundRect">
              <a:avLst>
                <a:gd name="adj" fmla="val 10500"/>
              </a:avLst>
            </a:prstGeom>
            <a:solidFill>
              <a:srgbClr val="FFFFFF">
                <a:alpha val="88627"/>
              </a:srgbClr>
            </a:solidFill>
            <a:ln w="12700" cap="flat" cmpd="sng">
              <a:solidFill>
                <a:srgbClr val="6E89C9"/>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24594"/>
                  </a:solidFill>
                  <a:latin typeface="Montserrat"/>
                  <a:ea typeface="Montserrat"/>
                  <a:cs typeface="Montserrat"/>
                  <a:sym typeface="Montserrat"/>
                </a:rPr>
                <a:t>Teachers</a:t>
              </a:r>
              <a:endParaRPr sz="700" b="1" i="0" u="none" strike="noStrike" cap="none">
                <a:solidFill>
                  <a:srgbClr val="024594"/>
                </a:solidFill>
                <a:latin typeface="Montserrat"/>
                <a:ea typeface="Montserrat"/>
                <a:cs typeface="Montserrat"/>
                <a:sym typeface="Montserrat"/>
              </a:endParaRPr>
            </a:p>
          </p:txBody>
        </p:sp>
        <p:sp>
          <p:nvSpPr>
            <p:cNvPr id="521" name="Google Shape;521;p23"/>
            <p:cNvSpPr/>
            <p:nvPr/>
          </p:nvSpPr>
          <p:spPr>
            <a:xfrm>
              <a:off x="4217017" y="3000047"/>
              <a:ext cx="753300" cy="814800"/>
            </a:xfrm>
            <a:prstGeom prst="roundRect">
              <a:avLst>
                <a:gd name="adj" fmla="val 10500"/>
              </a:avLst>
            </a:prstGeom>
            <a:solidFill>
              <a:srgbClr val="FFFFFF">
                <a:alpha val="88627"/>
              </a:srgbClr>
            </a:solidFill>
            <a:ln w="12700" cap="flat" cmpd="sng">
              <a:solidFill>
                <a:srgbClr val="7992CD"/>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24594"/>
                  </a:solidFill>
                  <a:latin typeface="Montserrat"/>
                  <a:ea typeface="Montserrat"/>
                  <a:cs typeface="Montserrat"/>
                  <a:sym typeface="Montserrat"/>
                </a:rPr>
                <a:t>Student Support Staff</a:t>
              </a:r>
              <a:endParaRPr sz="700" b="1" i="0" u="none" strike="noStrike" cap="none">
                <a:solidFill>
                  <a:srgbClr val="024594"/>
                </a:solidFill>
                <a:latin typeface="Montserrat"/>
                <a:ea typeface="Montserrat"/>
                <a:cs typeface="Montserrat"/>
                <a:sym typeface="Montserrat"/>
              </a:endParaRPr>
            </a:p>
          </p:txBody>
        </p:sp>
      </p:grpSp>
      <p:sp>
        <p:nvSpPr>
          <p:cNvPr id="522" name="Google Shape;522;p23"/>
          <p:cNvSpPr/>
          <p:nvPr/>
        </p:nvSpPr>
        <p:spPr>
          <a:xfrm>
            <a:off x="5450711" y="3328059"/>
            <a:ext cx="750300" cy="641100"/>
          </a:xfrm>
          <a:prstGeom prst="roundRect">
            <a:avLst>
              <a:gd name="adj" fmla="val 10500"/>
            </a:avLst>
          </a:prstGeom>
          <a:solidFill>
            <a:srgbClr val="FFFFFF">
              <a:alpha val="88627"/>
            </a:srgbClr>
          </a:solidFill>
          <a:ln w="12700" cap="flat" cmpd="sng">
            <a:solidFill>
              <a:srgbClr val="7992CD"/>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24594"/>
                </a:solidFill>
                <a:latin typeface="Montserrat"/>
                <a:ea typeface="Montserrat"/>
                <a:cs typeface="Montserrat"/>
                <a:sym typeface="Montserrat"/>
              </a:rPr>
              <a:t>Students</a:t>
            </a:r>
            <a:endParaRPr sz="700" b="1" i="0" u="none" strike="noStrike" cap="none">
              <a:solidFill>
                <a:srgbClr val="024594"/>
              </a:solidFill>
              <a:latin typeface="Montserrat"/>
              <a:ea typeface="Montserrat"/>
              <a:cs typeface="Montserrat"/>
              <a:sym typeface="Montserrat"/>
            </a:endParaRPr>
          </a:p>
        </p:txBody>
      </p:sp>
      <p:sp>
        <p:nvSpPr>
          <p:cNvPr id="523" name="Google Shape;523;p23"/>
          <p:cNvSpPr/>
          <p:nvPr/>
        </p:nvSpPr>
        <p:spPr>
          <a:xfrm>
            <a:off x="6301221" y="3328059"/>
            <a:ext cx="750300" cy="641100"/>
          </a:xfrm>
          <a:prstGeom prst="roundRect">
            <a:avLst>
              <a:gd name="adj" fmla="val 10500"/>
            </a:avLst>
          </a:prstGeom>
          <a:solidFill>
            <a:srgbClr val="FFFFFF">
              <a:alpha val="88627"/>
            </a:srgbClr>
          </a:solidFill>
          <a:ln w="12700" cap="flat" cmpd="sng">
            <a:solidFill>
              <a:srgbClr val="7992CD"/>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rgbClr val="024594"/>
                </a:solidFill>
                <a:latin typeface="Montserrat"/>
                <a:ea typeface="Montserrat"/>
                <a:cs typeface="Montserrat"/>
                <a:sym typeface="Montserrat"/>
              </a:rPr>
              <a:t>  Parents/</a:t>
            </a:r>
            <a:endParaRPr sz="700" b="1" i="0" u="none" strike="noStrike" cap="none">
              <a:solidFill>
                <a:srgbClr val="024594"/>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rgbClr val="024594"/>
                </a:solidFill>
                <a:latin typeface="Montserrat"/>
                <a:ea typeface="Montserrat"/>
                <a:cs typeface="Montserrat"/>
                <a:sym typeface="Montserrat"/>
              </a:rPr>
              <a:t>Caregivers</a:t>
            </a:r>
            <a:endParaRPr sz="700" b="1" i="0" u="none" strike="noStrike" cap="none">
              <a:solidFill>
                <a:srgbClr val="024594"/>
              </a:solidFill>
              <a:latin typeface="Montserrat"/>
              <a:ea typeface="Montserrat"/>
              <a:cs typeface="Montserrat"/>
              <a:sym typeface="Montserrat"/>
            </a:endParaRPr>
          </a:p>
        </p:txBody>
      </p:sp>
      <p:sp>
        <p:nvSpPr>
          <p:cNvPr id="524" name="Google Shape;524;p23"/>
          <p:cNvSpPr/>
          <p:nvPr/>
        </p:nvSpPr>
        <p:spPr>
          <a:xfrm>
            <a:off x="7158180" y="3328059"/>
            <a:ext cx="750300" cy="641100"/>
          </a:xfrm>
          <a:prstGeom prst="roundRect">
            <a:avLst>
              <a:gd name="adj" fmla="val 10500"/>
            </a:avLst>
          </a:prstGeom>
          <a:solidFill>
            <a:srgbClr val="FFFFFF">
              <a:alpha val="88627"/>
            </a:srgbClr>
          </a:solidFill>
          <a:ln w="12700" cap="flat" cmpd="sng">
            <a:solidFill>
              <a:srgbClr val="7992CD"/>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24594"/>
                </a:solidFill>
                <a:latin typeface="Montserrat"/>
                <a:ea typeface="Montserrat"/>
                <a:cs typeface="Montserrat"/>
                <a:sym typeface="Montserrat"/>
              </a:rPr>
              <a:t>Community Partners</a:t>
            </a:r>
            <a:endParaRPr sz="700" b="1" i="0" u="none" strike="noStrike" cap="none">
              <a:solidFill>
                <a:srgbClr val="024594"/>
              </a:solidFill>
              <a:latin typeface="Montserrat"/>
              <a:ea typeface="Montserrat"/>
              <a:cs typeface="Montserrat"/>
              <a:sym typeface="Montserrat"/>
            </a:endParaRPr>
          </a:p>
        </p:txBody>
      </p:sp>
      <p:sp>
        <p:nvSpPr>
          <p:cNvPr id="525" name="Google Shape;525;p23"/>
          <p:cNvSpPr/>
          <p:nvPr/>
        </p:nvSpPr>
        <p:spPr>
          <a:xfrm>
            <a:off x="706875" y="3187350"/>
            <a:ext cx="1346700" cy="543300"/>
          </a:xfrm>
          <a:prstGeom prst="roundRect">
            <a:avLst>
              <a:gd name="adj" fmla="val 10500"/>
            </a:avLst>
          </a:prstGeom>
          <a:solidFill>
            <a:srgbClr val="FFFFFF">
              <a:alpha val="88627"/>
            </a:srgbClr>
          </a:solidFill>
          <a:ln w="12700" cap="flat" cmpd="sng">
            <a:solidFill>
              <a:srgbClr val="406BBC"/>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24594"/>
                </a:solidFill>
                <a:latin typeface="Montserrat"/>
                <a:ea typeface="Montserrat"/>
                <a:cs typeface="Montserrat"/>
                <a:sym typeface="Montserrat"/>
              </a:rPr>
              <a:t>School Board</a:t>
            </a:r>
            <a:endParaRPr sz="1100" b="1" i="0" u="none" strike="noStrike" cap="none">
              <a:solidFill>
                <a:srgbClr val="024594"/>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4"/>
          <p:cNvSpPr txBox="1">
            <a:spLocks noGrp="1"/>
          </p:cNvSpPr>
          <p:nvPr>
            <p:ph type="title"/>
          </p:nvPr>
        </p:nvSpPr>
        <p:spPr>
          <a:xfrm>
            <a:off x="1383300" y="1844400"/>
            <a:ext cx="6377400" cy="1454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2060"/>
              </a:buClr>
              <a:buSzPts val="4400"/>
              <a:buFont typeface="Arial"/>
              <a:buNone/>
            </a:pPr>
            <a:r>
              <a:rPr lang="en-US" sz="4400"/>
              <a:t>Implementation and Impact</a:t>
            </a:r>
            <a:endParaRPr/>
          </a:p>
        </p:txBody>
      </p:sp>
      <p:sp>
        <p:nvSpPr>
          <p:cNvPr id="533" name="Google Shape;53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25"/>
          <p:cNvSpPr txBox="1">
            <a:spLocks noGrp="1"/>
          </p:cNvSpPr>
          <p:nvPr>
            <p:ph type="title"/>
          </p:nvPr>
        </p:nvSpPr>
        <p:spPr>
          <a:xfrm>
            <a:off x="977275" y="181175"/>
            <a:ext cx="72858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n-US"/>
              <a:t>The Three Pillars</a:t>
            </a:r>
            <a:endParaRPr/>
          </a:p>
        </p:txBody>
      </p:sp>
      <p:pic>
        <p:nvPicPr>
          <p:cNvPr id="540" name="Google Shape;540;p25"/>
          <p:cNvPicPr preferRelativeResize="0"/>
          <p:nvPr/>
        </p:nvPicPr>
        <p:blipFill rotWithShape="1">
          <a:blip r:embed="rId3">
            <a:alphaModFix/>
          </a:blip>
          <a:srcRect l="5988"/>
          <a:stretch/>
        </p:blipFill>
        <p:spPr>
          <a:xfrm>
            <a:off x="4962668" y="1202392"/>
            <a:ext cx="1407875" cy="3706875"/>
          </a:xfrm>
          <a:prstGeom prst="rect">
            <a:avLst/>
          </a:prstGeom>
          <a:noFill/>
          <a:ln>
            <a:noFill/>
          </a:ln>
        </p:spPr>
      </p:pic>
      <p:pic>
        <p:nvPicPr>
          <p:cNvPr id="541" name="Google Shape;541;p25"/>
          <p:cNvPicPr preferRelativeResize="0"/>
          <p:nvPr/>
        </p:nvPicPr>
        <p:blipFill rotWithShape="1">
          <a:blip r:embed="rId3">
            <a:alphaModFix/>
          </a:blip>
          <a:srcRect l="5988"/>
          <a:stretch/>
        </p:blipFill>
        <p:spPr>
          <a:xfrm flipH="1">
            <a:off x="2773925" y="1203366"/>
            <a:ext cx="1407875" cy="3706875"/>
          </a:xfrm>
          <a:prstGeom prst="rect">
            <a:avLst/>
          </a:prstGeom>
          <a:noFill/>
          <a:ln>
            <a:noFill/>
          </a:ln>
        </p:spPr>
      </p:pic>
      <p:pic>
        <p:nvPicPr>
          <p:cNvPr id="542" name="Google Shape;542;p25"/>
          <p:cNvPicPr preferRelativeResize="0"/>
          <p:nvPr/>
        </p:nvPicPr>
        <p:blipFill rotWithShape="1">
          <a:blip r:embed="rId3">
            <a:alphaModFix/>
          </a:blip>
          <a:srcRect l="5987" r="41901" b="72392"/>
          <a:stretch/>
        </p:blipFill>
        <p:spPr>
          <a:xfrm>
            <a:off x="4181800" y="1203775"/>
            <a:ext cx="780400" cy="1023375"/>
          </a:xfrm>
          <a:prstGeom prst="rect">
            <a:avLst/>
          </a:prstGeom>
          <a:noFill/>
          <a:ln>
            <a:noFill/>
          </a:ln>
        </p:spPr>
      </p:pic>
      <p:pic>
        <p:nvPicPr>
          <p:cNvPr id="543" name="Google Shape;543;p25"/>
          <p:cNvPicPr preferRelativeResize="0"/>
          <p:nvPr/>
        </p:nvPicPr>
        <p:blipFill rotWithShape="1">
          <a:blip r:embed="rId3">
            <a:alphaModFix/>
          </a:blip>
          <a:srcRect l="27557" t="26117" r="27724"/>
          <a:stretch/>
        </p:blipFill>
        <p:spPr>
          <a:xfrm>
            <a:off x="4230504" y="2173313"/>
            <a:ext cx="669612" cy="2738750"/>
          </a:xfrm>
          <a:prstGeom prst="rect">
            <a:avLst/>
          </a:prstGeom>
          <a:noFill/>
          <a:ln>
            <a:noFill/>
          </a:ln>
        </p:spPr>
      </p:pic>
      <p:sp>
        <p:nvSpPr>
          <p:cNvPr id="544" name="Google Shape;544;p25"/>
          <p:cNvSpPr txBox="1"/>
          <p:nvPr/>
        </p:nvSpPr>
        <p:spPr>
          <a:xfrm rot="-5401068">
            <a:off x="2039099" y="2955164"/>
            <a:ext cx="2896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24594"/>
                </a:solidFill>
                <a:latin typeface="Montserrat"/>
                <a:ea typeface="Montserrat"/>
                <a:cs typeface="Montserrat"/>
                <a:sym typeface="Montserrat"/>
              </a:rPr>
              <a:t>Teachers: </a:t>
            </a:r>
            <a:endParaRPr sz="900" b="1" i="0" u="none" strike="noStrike" cap="none">
              <a:solidFill>
                <a:srgbClr val="024594"/>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24594"/>
                </a:solidFill>
                <a:latin typeface="Montserrat"/>
                <a:ea typeface="Montserrat"/>
                <a:cs typeface="Montserrat"/>
                <a:sym typeface="Montserrat"/>
              </a:rPr>
              <a:t>Promotion Prevention Practices</a:t>
            </a:r>
            <a:endParaRPr sz="900" b="0" i="0" u="none" strike="noStrike" cap="none">
              <a:solidFill>
                <a:srgbClr val="024594"/>
              </a:solidFill>
              <a:latin typeface="Montserrat"/>
              <a:ea typeface="Montserrat"/>
              <a:cs typeface="Montserrat"/>
              <a:sym typeface="Montserrat"/>
            </a:endParaRPr>
          </a:p>
        </p:txBody>
      </p:sp>
      <p:sp>
        <p:nvSpPr>
          <p:cNvPr id="545" name="Google Shape;545;p25"/>
          <p:cNvSpPr txBox="1"/>
          <p:nvPr/>
        </p:nvSpPr>
        <p:spPr>
          <a:xfrm rot="-5397330" flipH="1">
            <a:off x="3189380" y="3050730"/>
            <a:ext cx="2704201"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24594"/>
                </a:solidFill>
                <a:latin typeface="Montserrat"/>
                <a:ea typeface="Montserrat"/>
                <a:cs typeface="Montserrat"/>
                <a:sym typeface="Montserrat"/>
              </a:rPr>
              <a:t>Student Support:</a:t>
            </a:r>
            <a:endParaRPr sz="900" b="1" i="0" u="none" strike="noStrike" cap="none">
              <a:solidFill>
                <a:srgbClr val="024594"/>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24594"/>
                </a:solidFill>
                <a:latin typeface="Montserrat"/>
                <a:ea typeface="Montserrat"/>
                <a:cs typeface="Montserrat"/>
                <a:sym typeface="Montserrat"/>
              </a:rPr>
              <a:t>Restorative Interventions</a:t>
            </a:r>
            <a:endParaRPr sz="900" b="0" i="0" u="none" strike="noStrike" cap="none">
              <a:solidFill>
                <a:srgbClr val="024594"/>
              </a:solidFill>
              <a:latin typeface="Montserrat"/>
              <a:ea typeface="Montserrat"/>
              <a:cs typeface="Montserrat"/>
              <a:sym typeface="Montserrat"/>
            </a:endParaRPr>
          </a:p>
        </p:txBody>
      </p:sp>
      <p:sp>
        <p:nvSpPr>
          <p:cNvPr id="546" name="Google Shape;546;p25"/>
          <p:cNvSpPr txBox="1"/>
          <p:nvPr/>
        </p:nvSpPr>
        <p:spPr>
          <a:xfrm rot="-5401216">
            <a:off x="4322553" y="3130365"/>
            <a:ext cx="2544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24594"/>
                </a:solidFill>
                <a:latin typeface="Montserrat"/>
                <a:ea typeface="Montserrat"/>
                <a:cs typeface="Montserrat"/>
                <a:sym typeface="Montserrat"/>
              </a:rPr>
              <a:t>School Leaders: </a:t>
            </a:r>
            <a:endParaRPr sz="900" b="1" i="0" u="none" strike="noStrike" cap="none">
              <a:solidFill>
                <a:srgbClr val="024594"/>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24594"/>
                </a:solidFill>
                <a:latin typeface="Montserrat"/>
                <a:ea typeface="Montserrat"/>
                <a:cs typeface="Montserrat"/>
                <a:sym typeface="Montserrat"/>
              </a:rPr>
              <a:t>Disciplinary Response Calibration</a:t>
            </a:r>
            <a:endParaRPr sz="900" b="0" i="0" u="none" strike="noStrike" cap="none">
              <a:solidFill>
                <a:srgbClr val="024594"/>
              </a:solidFill>
              <a:latin typeface="Montserrat"/>
              <a:ea typeface="Montserrat"/>
              <a:cs typeface="Montserrat"/>
              <a:sym typeface="Montserrat"/>
            </a:endParaRPr>
          </a:p>
        </p:txBody>
      </p:sp>
      <p:sp>
        <p:nvSpPr>
          <p:cNvPr id="547" name="Google Shape;547;p25"/>
          <p:cNvSpPr txBox="1"/>
          <p:nvPr/>
        </p:nvSpPr>
        <p:spPr>
          <a:xfrm>
            <a:off x="3131920" y="1595944"/>
            <a:ext cx="28668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24594"/>
                </a:solidFill>
                <a:latin typeface="Montserrat"/>
                <a:ea typeface="Montserrat"/>
                <a:cs typeface="Montserrat"/>
                <a:sym typeface="Montserrat"/>
              </a:rPr>
              <a:t>Code Implementation</a:t>
            </a:r>
            <a:endParaRPr sz="1400" b="1" i="0" u="none" strike="noStrike" cap="none">
              <a:solidFill>
                <a:srgbClr val="024594"/>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26"/>
          <p:cNvSpPr txBox="1">
            <a:spLocks noGrp="1"/>
          </p:cNvSpPr>
          <p:nvPr>
            <p:ph type="title"/>
          </p:nvPr>
        </p:nvSpPr>
        <p:spPr>
          <a:xfrm>
            <a:off x="257875" y="11435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n-US">
                <a:solidFill>
                  <a:schemeClr val="lt1"/>
                </a:solidFill>
              </a:rPr>
              <a:t>Implementation Impact</a:t>
            </a:r>
            <a:endParaRPr>
              <a:solidFill>
                <a:schemeClr val="lt1"/>
              </a:solidFill>
            </a:endParaRPr>
          </a:p>
        </p:txBody>
      </p:sp>
      <p:pic>
        <p:nvPicPr>
          <p:cNvPr id="553" name="Google Shape;553;p26"/>
          <p:cNvPicPr preferRelativeResize="0"/>
          <p:nvPr/>
        </p:nvPicPr>
        <p:blipFill rotWithShape="1">
          <a:blip r:embed="rId3">
            <a:alphaModFix/>
          </a:blip>
          <a:srcRect/>
          <a:stretch/>
        </p:blipFill>
        <p:spPr>
          <a:xfrm>
            <a:off x="6814650" y="4580750"/>
            <a:ext cx="2329350" cy="619125"/>
          </a:xfrm>
          <a:prstGeom prst="rect">
            <a:avLst/>
          </a:prstGeom>
          <a:noFill/>
          <a:ln>
            <a:noFill/>
          </a:ln>
        </p:spPr>
      </p:pic>
      <p:pic>
        <p:nvPicPr>
          <p:cNvPr id="554" name="Google Shape;554;p26"/>
          <p:cNvPicPr preferRelativeResize="0"/>
          <p:nvPr/>
        </p:nvPicPr>
        <p:blipFill rotWithShape="1">
          <a:blip r:embed="rId4">
            <a:alphaModFix/>
          </a:blip>
          <a:srcRect/>
          <a:stretch/>
        </p:blipFill>
        <p:spPr>
          <a:xfrm>
            <a:off x="759887" y="998150"/>
            <a:ext cx="7516574" cy="42564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7"/>
          <p:cNvSpPr txBox="1">
            <a:spLocks noGrp="1"/>
          </p:cNvSpPr>
          <p:nvPr>
            <p:ph type="title"/>
          </p:nvPr>
        </p:nvSpPr>
        <p:spPr>
          <a:xfrm>
            <a:off x="0" y="321725"/>
            <a:ext cx="9038700" cy="9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2060"/>
              </a:buClr>
              <a:buSzPts val="3308"/>
              <a:buFont typeface="Arial"/>
              <a:buNone/>
            </a:pPr>
            <a:r>
              <a:rPr lang="en-US">
                <a:solidFill>
                  <a:schemeClr val="lt1"/>
                </a:solidFill>
              </a:rPr>
              <a:t>Code Implementation Data Patterns</a:t>
            </a:r>
            <a:endParaRPr>
              <a:solidFill>
                <a:schemeClr val="lt1"/>
              </a:solidFill>
            </a:endParaRPr>
          </a:p>
          <a:p>
            <a:pPr marL="0" lvl="0" indent="0" algn="ctr" rtl="0">
              <a:lnSpc>
                <a:spcPct val="100000"/>
              </a:lnSpc>
              <a:spcBef>
                <a:spcPts val="0"/>
              </a:spcBef>
              <a:spcAft>
                <a:spcPts val="0"/>
              </a:spcAft>
              <a:buSzPts val="3600"/>
              <a:buNone/>
            </a:pPr>
            <a:endParaRPr>
              <a:solidFill>
                <a:schemeClr val="lt1"/>
              </a:solidFill>
            </a:endParaRPr>
          </a:p>
        </p:txBody>
      </p:sp>
      <p:grpSp>
        <p:nvGrpSpPr>
          <p:cNvPr id="560" name="Google Shape;560;p27"/>
          <p:cNvGrpSpPr/>
          <p:nvPr/>
        </p:nvGrpSpPr>
        <p:grpSpPr>
          <a:xfrm>
            <a:off x="1179093" y="1557645"/>
            <a:ext cx="3366214" cy="2989546"/>
            <a:chOff x="2455797" y="1477957"/>
            <a:chExt cx="1830658" cy="2399700"/>
          </a:xfrm>
        </p:grpSpPr>
        <p:sp>
          <p:nvSpPr>
            <p:cNvPr id="561" name="Google Shape;561;p27"/>
            <p:cNvSpPr/>
            <p:nvPr/>
          </p:nvSpPr>
          <p:spPr>
            <a:xfrm rot="-5400000">
              <a:off x="2169897" y="1763857"/>
              <a:ext cx="2399700" cy="1827900"/>
            </a:xfrm>
            <a:prstGeom prst="rightArrowCallout">
              <a:avLst>
                <a:gd name="adj1" fmla="val 9283"/>
                <a:gd name="adj2" fmla="val 13570"/>
                <a:gd name="adj3" fmla="val 16082"/>
                <a:gd name="adj4" fmla="val 81236"/>
              </a:avLst>
            </a:prstGeom>
            <a:solidFill>
              <a:srgbClr val="A1C3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27"/>
            <p:cNvSpPr/>
            <p:nvPr/>
          </p:nvSpPr>
          <p:spPr>
            <a:xfrm flipH="1">
              <a:off x="2547815" y="2024346"/>
              <a:ext cx="1649400" cy="1769700"/>
            </a:xfrm>
            <a:prstGeom prst="snip1Rect">
              <a:avLst>
                <a:gd name="adj" fmla="val 0"/>
              </a:avLst>
            </a:prstGeom>
            <a:solidFill>
              <a:srgbClr val="0C5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27"/>
            <p:cNvSpPr txBox="1"/>
            <p:nvPr/>
          </p:nvSpPr>
          <p:spPr>
            <a:xfrm>
              <a:off x="2458555" y="2171198"/>
              <a:ext cx="18279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500"/>
                <a:buFont typeface="Arial"/>
                <a:buNone/>
              </a:pPr>
              <a:r>
                <a:rPr lang="en-US" sz="1500" b="1" i="0" u="sng" strike="noStrike" cap="none">
                  <a:solidFill>
                    <a:srgbClr val="FFFFFF"/>
                  </a:solidFill>
                  <a:latin typeface="Montserrat"/>
                  <a:ea typeface="Montserrat"/>
                  <a:cs typeface="Montserrat"/>
                  <a:sym typeface="Montserrat"/>
                </a:rPr>
                <a:t>Leading Indicators</a:t>
              </a:r>
              <a:endParaRPr sz="1500" b="1" i="0" u="sng" strike="noStrike" cap="none">
                <a:solidFill>
                  <a:srgbClr val="FFFFFF"/>
                </a:solidFill>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600"/>
                <a:buFont typeface="Arial"/>
                <a:buNone/>
              </a:pPr>
              <a:endParaRPr sz="600" b="0" i="0" u="none" strike="noStrike" cap="none">
                <a:solidFill>
                  <a:srgbClr val="FFFFFF"/>
                </a:solidFill>
                <a:latin typeface="Montserrat"/>
                <a:ea typeface="Montserrat"/>
                <a:cs typeface="Montserrat"/>
                <a:sym typeface="Montserrat"/>
              </a:endParaRPr>
            </a:p>
            <a:p>
              <a:pPr marL="457200" marR="0" lvl="0" indent="-323850" algn="l" rtl="0">
                <a:lnSpc>
                  <a:spcPct val="100000"/>
                </a:lnSpc>
                <a:spcBef>
                  <a:spcPts val="0"/>
                </a:spcBef>
                <a:spcAft>
                  <a:spcPts val="0"/>
                </a:spcAft>
                <a:buClr>
                  <a:srgbClr val="FFFFFF"/>
                </a:buClr>
                <a:buSzPts val="1500"/>
                <a:buFont typeface="Montserrat"/>
                <a:buChar char="●"/>
              </a:pPr>
              <a:r>
                <a:rPr lang="en-US" sz="1500" b="0" i="0" u="none" strike="noStrike" cap="none">
                  <a:solidFill>
                    <a:srgbClr val="FFFFFF"/>
                  </a:solidFill>
                  <a:latin typeface="Montserrat"/>
                  <a:ea typeface="Montserrat"/>
                  <a:cs typeface="Montserrat"/>
                  <a:sym typeface="Montserrat"/>
                </a:rPr>
                <a:t>Initial uptick in ODRs</a:t>
              </a:r>
              <a:endParaRPr sz="1500" b="0" i="0" u="none" strike="noStrike" cap="none">
                <a:solidFill>
                  <a:srgbClr val="FFFFFF"/>
                </a:solidFill>
                <a:latin typeface="Montserrat"/>
                <a:ea typeface="Montserrat"/>
                <a:cs typeface="Montserrat"/>
                <a:sym typeface="Montserrat"/>
              </a:endParaRPr>
            </a:p>
            <a:p>
              <a:pPr marL="457200" marR="0" lvl="0" indent="-323850" algn="l" rtl="0">
                <a:lnSpc>
                  <a:spcPct val="100000"/>
                </a:lnSpc>
                <a:spcBef>
                  <a:spcPts val="0"/>
                </a:spcBef>
                <a:spcAft>
                  <a:spcPts val="0"/>
                </a:spcAft>
                <a:buClr>
                  <a:srgbClr val="FFFFFF"/>
                </a:buClr>
                <a:buSzPts val="1500"/>
                <a:buFont typeface="Montserrat"/>
                <a:buChar char="●"/>
              </a:pPr>
              <a:r>
                <a:rPr lang="en-US" sz="1500" b="0" i="0" u="none" strike="noStrike" cap="none">
                  <a:solidFill>
                    <a:srgbClr val="FFFFFF"/>
                  </a:solidFill>
                  <a:latin typeface="Montserrat"/>
                  <a:ea typeface="Montserrat"/>
                  <a:cs typeface="Montserrat"/>
                  <a:sym typeface="Montserrat"/>
                </a:rPr>
                <a:t>Shift from long-term to short-term suspensions</a:t>
              </a:r>
              <a:endParaRPr sz="1500" b="0" i="0" u="none" strike="noStrike" cap="none">
                <a:solidFill>
                  <a:srgbClr val="FFFFFF"/>
                </a:solidFill>
                <a:latin typeface="Montserrat"/>
                <a:ea typeface="Montserrat"/>
                <a:cs typeface="Montserrat"/>
                <a:sym typeface="Montserrat"/>
              </a:endParaRPr>
            </a:p>
            <a:p>
              <a:pPr marL="457200" marR="0" lvl="0" indent="-323850" algn="l" rtl="0">
                <a:lnSpc>
                  <a:spcPct val="100000"/>
                </a:lnSpc>
                <a:spcBef>
                  <a:spcPts val="0"/>
                </a:spcBef>
                <a:spcAft>
                  <a:spcPts val="0"/>
                </a:spcAft>
                <a:buClr>
                  <a:srgbClr val="FFFFFF"/>
                </a:buClr>
                <a:buSzPts val="1500"/>
                <a:buFont typeface="Montserrat"/>
                <a:buChar char="●"/>
              </a:pPr>
              <a:r>
                <a:rPr lang="en-US" sz="1500" b="0" i="0" u="none" strike="noStrike" cap="none">
                  <a:solidFill>
                    <a:srgbClr val="FFFFFF"/>
                  </a:solidFill>
                  <a:latin typeface="Montserrat"/>
                  <a:ea typeface="Montserrat"/>
                  <a:cs typeface="Montserrat"/>
                  <a:sym typeface="Montserrat"/>
                </a:rPr>
                <a:t>Shift from OSS to ISS</a:t>
              </a:r>
              <a:endParaRPr sz="1500" b="0" i="0" u="none" strike="noStrike" cap="none">
                <a:solidFill>
                  <a:srgbClr val="FFFFFF"/>
                </a:solidFill>
                <a:latin typeface="Montserrat"/>
                <a:ea typeface="Montserrat"/>
                <a:cs typeface="Montserrat"/>
                <a:sym typeface="Montserrat"/>
              </a:endParaRPr>
            </a:p>
            <a:p>
              <a:pPr marL="0" marR="0" lvl="0" indent="0" algn="ctr" rtl="0">
                <a:lnSpc>
                  <a:spcPct val="115000"/>
                </a:lnSpc>
                <a:spcBef>
                  <a:spcPts val="1600"/>
                </a:spcBef>
                <a:spcAft>
                  <a:spcPts val="1600"/>
                </a:spcAft>
                <a:buClr>
                  <a:srgbClr val="000000"/>
                </a:buClr>
                <a:buSzPts val="1200"/>
                <a:buFont typeface="Arial"/>
                <a:buNone/>
              </a:pPr>
              <a:endParaRPr sz="1200" b="0" i="0" u="none" strike="noStrike" cap="none">
                <a:solidFill>
                  <a:srgbClr val="FFFFFF"/>
                </a:solidFill>
                <a:latin typeface="Montserrat"/>
                <a:ea typeface="Montserrat"/>
                <a:cs typeface="Montserrat"/>
                <a:sym typeface="Montserrat"/>
              </a:endParaRPr>
            </a:p>
          </p:txBody>
        </p:sp>
      </p:grpSp>
      <p:grpSp>
        <p:nvGrpSpPr>
          <p:cNvPr id="564" name="Google Shape;564;p27"/>
          <p:cNvGrpSpPr/>
          <p:nvPr/>
        </p:nvGrpSpPr>
        <p:grpSpPr>
          <a:xfrm>
            <a:off x="4545162" y="2109168"/>
            <a:ext cx="3366204" cy="3034314"/>
            <a:chOff x="4589725" y="1597243"/>
            <a:chExt cx="1900200" cy="2490000"/>
          </a:xfrm>
        </p:grpSpPr>
        <p:sp>
          <p:nvSpPr>
            <p:cNvPr id="565" name="Google Shape;565;p27"/>
            <p:cNvSpPr/>
            <p:nvPr/>
          </p:nvSpPr>
          <p:spPr>
            <a:xfrm rot="5400000">
              <a:off x="4294825" y="1892143"/>
              <a:ext cx="2490000" cy="1900200"/>
            </a:xfrm>
            <a:prstGeom prst="rightArrowCallout">
              <a:avLst>
                <a:gd name="adj1" fmla="val 9283"/>
                <a:gd name="adj2" fmla="val 13570"/>
                <a:gd name="adj3" fmla="val 16082"/>
                <a:gd name="adj4" fmla="val 81236"/>
              </a:avLst>
            </a:prstGeom>
            <a:solidFill>
              <a:srgbClr val="0944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27"/>
            <p:cNvSpPr/>
            <p:nvPr/>
          </p:nvSpPr>
          <p:spPr>
            <a:xfrm rot="10800000" flipH="1">
              <a:off x="4662012" y="1687444"/>
              <a:ext cx="1739400" cy="1831800"/>
            </a:xfrm>
            <a:prstGeom prst="snip1Rect">
              <a:avLst>
                <a:gd name="adj" fmla="val 43"/>
              </a:avLst>
            </a:prstGeom>
            <a:solidFill>
              <a:srgbClr val="0C5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27"/>
            <p:cNvSpPr txBox="1"/>
            <p:nvPr/>
          </p:nvSpPr>
          <p:spPr>
            <a:xfrm>
              <a:off x="4662122" y="1795525"/>
              <a:ext cx="17379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500"/>
                <a:buFont typeface="Arial"/>
                <a:buNone/>
              </a:pPr>
              <a:r>
                <a:rPr lang="en-US" sz="1500" b="1" i="0" u="sng" strike="noStrike" cap="none">
                  <a:solidFill>
                    <a:srgbClr val="FFFFFF"/>
                  </a:solidFill>
                  <a:latin typeface="Montserrat"/>
                  <a:ea typeface="Montserrat"/>
                  <a:cs typeface="Montserrat"/>
                  <a:sym typeface="Montserrat"/>
                </a:rPr>
                <a:t>Lagging Indicators</a:t>
              </a:r>
              <a:endParaRPr sz="1500" b="1" i="0" u="sng" strike="noStrike" cap="none">
                <a:solidFill>
                  <a:srgbClr val="FFFFFF"/>
                </a:solidFill>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600"/>
                <a:buFont typeface="Arial"/>
                <a:buNone/>
              </a:pPr>
              <a:endParaRPr sz="600" b="0" i="0" u="none" strike="noStrike" cap="none">
                <a:solidFill>
                  <a:srgbClr val="FFFFFF"/>
                </a:solidFill>
                <a:latin typeface="Montserrat"/>
                <a:ea typeface="Montserrat"/>
                <a:cs typeface="Montserrat"/>
                <a:sym typeface="Montserrat"/>
              </a:endParaRPr>
            </a:p>
            <a:p>
              <a:pPr marL="457200" marR="0" lvl="0" indent="-323850" algn="l" rtl="0">
                <a:lnSpc>
                  <a:spcPct val="100000"/>
                </a:lnSpc>
                <a:spcBef>
                  <a:spcPts val="0"/>
                </a:spcBef>
                <a:spcAft>
                  <a:spcPts val="0"/>
                </a:spcAft>
                <a:buClr>
                  <a:srgbClr val="FFFFFF"/>
                </a:buClr>
                <a:buSzPts val="1500"/>
                <a:buFont typeface="Montserrat"/>
                <a:buChar char="●"/>
              </a:pPr>
              <a:r>
                <a:rPr lang="en-US" sz="1500" b="0" i="0" u="none" strike="noStrike" cap="none">
                  <a:solidFill>
                    <a:schemeClr val="lt1"/>
                  </a:solidFill>
                  <a:latin typeface="Montserrat"/>
                  <a:ea typeface="Montserrat"/>
                  <a:cs typeface="Montserrat"/>
                  <a:sym typeface="Montserrat"/>
                </a:rPr>
                <a:t>Reduction in repeat behavior violations</a:t>
              </a:r>
              <a:endParaRPr sz="1500" b="0" i="0" u="none" strike="noStrike" cap="none">
                <a:solidFill>
                  <a:schemeClr val="lt1"/>
                </a:solidFill>
                <a:latin typeface="Montserrat"/>
                <a:ea typeface="Montserrat"/>
                <a:cs typeface="Montserrat"/>
                <a:sym typeface="Montserrat"/>
              </a:endParaRPr>
            </a:p>
            <a:p>
              <a:pPr marL="457200" marR="0" lvl="0" indent="-323850" algn="l" rtl="0">
                <a:lnSpc>
                  <a:spcPct val="100000"/>
                </a:lnSpc>
                <a:spcBef>
                  <a:spcPts val="0"/>
                </a:spcBef>
                <a:spcAft>
                  <a:spcPts val="0"/>
                </a:spcAft>
                <a:buClr>
                  <a:srgbClr val="FFFFFF"/>
                </a:buClr>
                <a:buSzPts val="1500"/>
                <a:buFont typeface="Montserrat"/>
                <a:buChar char="●"/>
              </a:pPr>
              <a:r>
                <a:rPr lang="en-US" sz="1500" b="0" i="0" u="none" strike="noStrike" cap="none">
                  <a:solidFill>
                    <a:srgbClr val="FFFFFF"/>
                  </a:solidFill>
                  <a:latin typeface="Montserrat"/>
                  <a:ea typeface="Montserrat"/>
                  <a:cs typeface="Montserrat"/>
                  <a:sym typeface="Montserrat"/>
                </a:rPr>
                <a:t>Reduction in disproportionality</a:t>
              </a:r>
              <a:endParaRPr sz="1500" b="0" i="0" u="none" strike="noStrike" cap="none">
                <a:solidFill>
                  <a:srgbClr val="FFFFFF"/>
                </a:solidFill>
                <a:latin typeface="Montserrat"/>
                <a:ea typeface="Montserrat"/>
                <a:cs typeface="Montserrat"/>
                <a:sym typeface="Montserrat"/>
              </a:endParaRPr>
            </a:p>
            <a:p>
              <a:pPr marL="457200" marR="0" lvl="0" indent="-323850" algn="l" rtl="0">
                <a:lnSpc>
                  <a:spcPct val="100000"/>
                </a:lnSpc>
                <a:spcBef>
                  <a:spcPts val="0"/>
                </a:spcBef>
                <a:spcAft>
                  <a:spcPts val="0"/>
                </a:spcAft>
                <a:buClr>
                  <a:srgbClr val="FFFFFF"/>
                </a:buClr>
                <a:buSzPts val="1500"/>
                <a:buFont typeface="Montserrat"/>
                <a:buChar char="●"/>
              </a:pPr>
              <a:r>
                <a:rPr lang="en-US" sz="1500" b="0" i="0" u="none" strike="noStrike" cap="none">
                  <a:solidFill>
                    <a:srgbClr val="FFFFFF"/>
                  </a:solidFill>
                  <a:latin typeface="Montserrat"/>
                  <a:ea typeface="Montserrat"/>
                  <a:cs typeface="Montserrat"/>
                  <a:sym typeface="Montserrat"/>
                </a:rPr>
                <a:t>Improvement in attendance and grades</a:t>
              </a:r>
              <a:endParaRPr sz="1500" b="0" i="0" u="none" strike="noStrike" cap="none">
                <a:solidFill>
                  <a:srgbClr val="FFFFFF"/>
                </a:solidFill>
                <a:latin typeface="Montserrat"/>
                <a:ea typeface="Montserrat"/>
                <a:cs typeface="Montserrat"/>
                <a:sym typeface="Montserrat"/>
              </a:endParaRPr>
            </a:p>
            <a:p>
              <a:pPr marL="0" marR="0" lvl="0" indent="0" algn="ctr" rtl="0">
                <a:lnSpc>
                  <a:spcPct val="115000"/>
                </a:lnSpc>
                <a:spcBef>
                  <a:spcPts val="1600"/>
                </a:spcBef>
                <a:spcAft>
                  <a:spcPts val="1600"/>
                </a:spcAft>
                <a:buClr>
                  <a:srgbClr val="000000"/>
                </a:buClr>
                <a:buSzPts val="800"/>
                <a:buFont typeface="Arial"/>
                <a:buNone/>
              </a:pPr>
              <a:endParaRPr sz="800" b="0" i="0" u="none" strike="noStrike" cap="none">
                <a:solidFill>
                  <a:srgbClr val="FFFFFF"/>
                </a:solidFill>
                <a:latin typeface="Roboto"/>
                <a:ea typeface="Roboto"/>
                <a:cs typeface="Roboto"/>
                <a:sym typeface="Roboto"/>
              </a:endParaRPr>
            </a:p>
          </p:txBody>
        </p:sp>
      </p:grpSp>
      <p:sp>
        <p:nvSpPr>
          <p:cNvPr id="568" name="Google Shape;568;p27"/>
          <p:cNvSpPr txBox="1"/>
          <p:nvPr/>
        </p:nvSpPr>
        <p:spPr>
          <a:xfrm>
            <a:off x="0" y="1288025"/>
            <a:ext cx="9144000" cy="269700"/>
          </a:xfrm>
          <a:prstGeom prst="rect">
            <a:avLst/>
          </a:prstGeom>
          <a:solidFill>
            <a:schemeClr val="lt1"/>
          </a:solidFill>
          <a:ln>
            <a:noFill/>
          </a:ln>
        </p:spPr>
        <p:txBody>
          <a:bodyPr spcFirstLastPara="1" wrap="square" lIns="91425" tIns="91425" rIns="91425" bIns="91425" anchor="t" anchorCtr="0">
            <a:normAutofit fontScale="47500" lnSpcReduction="20000"/>
          </a:bodyPr>
          <a:lstStyle/>
          <a:p>
            <a:pPr marL="0" marR="0" lvl="0" indent="0" algn="l" rtl="0">
              <a:lnSpc>
                <a:spcPct val="100000"/>
              </a:lnSpc>
              <a:spcBef>
                <a:spcPts val="0"/>
              </a:spcBef>
              <a:spcAft>
                <a:spcPts val="0"/>
              </a:spcAft>
              <a:buClr>
                <a:srgbClr val="000000"/>
              </a:buClr>
              <a:buSzPct val="100000"/>
              <a:buFont typeface="Arial"/>
              <a:buNone/>
            </a:pPr>
            <a:endParaRPr sz="1400" b="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28"/>
          <p:cNvSpPr txBox="1">
            <a:spLocks noGrp="1"/>
          </p:cNvSpPr>
          <p:nvPr>
            <p:ph type="title"/>
          </p:nvPr>
        </p:nvSpPr>
        <p:spPr>
          <a:xfrm>
            <a:off x="441425" y="37650"/>
            <a:ext cx="7864800" cy="1311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900"/>
              <a:buFont typeface="Arial"/>
              <a:buNone/>
            </a:pPr>
            <a:r>
              <a:rPr lang="en-US"/>
              <a:t>Entry Points to the Work</a:t>
            </a:r>
            <a:endParaRPr/>
          </a:p>
          <a:p>
            <a:pPr marL="0" lvl="0" indent="0" algn="ctr" rtl="0">
              <a:lnSpc>
                <a:spcPct val="100000"/>
              </a:lnSpc>
              <a:spcBef>
                <a:spcPts val="0"/>
              </a:spcBef>
              <a:spcAft>
                <a:spcPts val="0"/>
              </a:spcAft>
              <a:buClr>
                <a:srgbClr val="002060"/>
              </a:buClr>
              <a:buSzPts val="4900"/>
              <a:buFont typeface="Arial"/>
              <a:buNone/>
            </a:pPr>
            <a:endParaRPr sz="3100" b="1">
              <a:latin typeface="Arial"/>
              <a:ea typeface="Arial"/>
              <a:cs typeface="Arial"/>
              <a:sym typeface="Arial"/>
            </a:endParaRPr>
          </a:p>
        </p:txBody>
      </p:sp>
      <p:sp>
        <p:nvSpPr>
          <p:cNvPr id="575" name="Google Shape;575;p28"/>
          <p:cNvSpPr txBox="1"/>
          <p:nvPr/>
        </p:nvSpPr>
        <p:spPr>
          <a:xfrm>
            <a:off x="803190" y="3617231"/>
            <a:ext cx="7537500" cy="67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6" name="Google Shape;576;p28"/>
          <p:cNvSpPr txBox="1"/>
          <p:nvPr/>
        </p:nvSpPr>
        <p:spPr>
          <a:xfrm>
            <a:off x="689550" y="1486938"/>
            <a:ext cx="7918500" cy="2121000"/>
          </a:xfrm>
          <a:prstGeom prst="rect">
            <a:avLst/>
          </a:prstGeom>
          <a:noFill/>
          <a:ln>
            <a:noFill/>
          </a:ln>
        </p:spPr>
        <p:txBody>
          <a:bodyPr spcFirstLastPara="1" wrap="square" lIns="91425" tIns="45700" rIns="91425" bIns="45700" anchor="t" anchorCtr="0">
            <a:spAutoFit/>
          </a:bodyPr>
          <a:lstStyle/>
          <a:p>
            <a:pPr marL="457200" marR="0" lvl="0" indent="-381000" algn="l" rtl="0">
              <a:lnSpc>
                <a:spcPct val="115000"/>
              </a:lnSpc>
              <a:spcBef>
                <a:spcPts val="1000"/>
              </a:spcBef>
              <a:spcAft>
                <a:spcPts val="0"/>
              </a:spcAft>
              <a:buClr>
                <a:schemeClr val="lt1"/>
              </a:buClr>
              <a:buSzPts val="2400"/>
              <a:buFont typeface="Montserrat"/>
              <a:buChar char="■"/>
            </a:pPr>
            <a:r>
              <a:rPr lang="en-US" sz="2400" b="0" i="0" u="none" strike="noStrike" cap="none">
                <a:solidFill>
                  <a:schemeClr val="lt1"/>
                </a:solidFill>
                <a:latin typeface="Montserrat"/>
                <a:ea typeface="Montserrat"/>
                <a:cs typeface="Montserrat"/>
                <a:sym typeface="Montserrat"/>
              </a:rPr>
              <a:t>Districtwide Code Development</a:t>
            </a:r>
            <a:endParaRPr sz="2400" b="0" i="0" u="none" strike="noStrike" cap="none">
              <a:solidFill>
                <a:schemeClr val="lt1"/>
              </a:solidFill>
              <a:latin typeface="Montserrat"/>
              <a:ea typeface="Montserrat"/>
              <a:cs typeface="Montserrat"/>
              <a:sym typeface="Montserrat"/>
            </a:endParaRPr>
          </a:p>
          <a:p>
            <a:pPr marL="457200" marR="0" lvl="0" indent="-381000" algn="l" rtl="0">
              <a:lnSpc>
                <a:spcPct val="115000"/>
              </a:lnSpc>
              <a:spcBef>
                <a:spcPts val="1000"/>
              </a:spcBef>
              <a:spcAft>
                <a:spcPts val="0"/>
              </a:spcAft>
              <a:buClr>
                <a:schemeClr val="lt1"/>
              </a:buClr>
              <a:buSzPts val="2400"/>
              <a:buFont typeface="Montserrat"/>
              <a:buChar char="■"/>
            </a:pPr>
            <a:r>
              <a:rPr lang="en-US" sz="2400" b="0" i="0" u="none" strike="noStrike" cap="none">
                <a:solidFill>
                  <a:schemeClr val="lt1"/>
                </a:solidFill>
                <a:latin typeface="Montserrat"/>
                <a:ea typeface="Montserrat"/>
                <a:cs typeface="Montserrat"/>
                <a:sym typeface="Montserrat"/>
              </a:rPr>
              <a:t>Teachers: Universal Strategies</a:t>
            </a:r>
            <a:endParaRPr sz="2400" b="0" i="0" u="none" strike="noStrike" cap="none">
              <a:solidFill>
                <a:schemeClr val="lt1"/>
              </a:solidFill>
              <a:latin typeface="Montserrat"/>
              <a:ea typeface="Montserrat"/>
              <a:cs typeface="Montserrat"/>
              <a:sym typeface="Montserrat"/>
            </a:endParaRPr>
          </a:p>
          <a:p>
            <a:pPr marL="457200" marR="0" lvl="0" indent="-381000" algn="l" rtl="0">
              <a:lnSpc>
                <a:spcPct val="115000"/>
              </a:lnSpc>
              <a:spcBef>
                <a:spcPts val="1000"/>
              </a:spcBef>
              <a:spcAft>
                <a:spcPts val="0"/>
              </a:spcAft>
              <a:buClr>
                <a:schemeClr val="lt1"/>
              </a:buClr>
              <a:buSzPts val="2400"/>
              <a:buFont typeface="Montserrat"/>
              <a:buChar char="■"/>
            </a:pPr>
            <a:r>
              <a:rPr lang="en-US" sz="2400" b="0" i="0" u="none" strike="noStrike" cap="none">
                <a:solidFill>
                  <a:schemeClr val="lt1"/>
                </a:solidFill>
                <a:latin typeface="Montserrat"/>
                <a:ea typeface="Montserrat"/>
                <a:cs typeface="Montserrat"/>
                <a:sym typeface="Montserrat"/>
              </a:rPr>
              <a:t>Student Support: Restorative Interventions</a:t>
            </a:r>
            <a:endParaRPr sz="2400" b="0" i="0" u="none" strike="noStrike" cap="none">
              <a:solidFill>
                <a:schemeClr val="lt1"/>
              </a:solidFill>
              <a:latin typeface="Montserrat"/>
              <a:ea typeface="Montserrat"/>
              <a:cs typeface="Montserrat"/>
              <a:sym typeface="Montserrat"/>
            </a:endParaRPr>
          </a:p>
          <a:p>
            <a:pPr marL="457200" marR="0" lvl="0" indent="-381000" algn="l" rtl="0">
              <a:lnSpc>
                <a:spcPct val="115000"/>
              </a:lnSpc>
              <a:spcBef>
                <a:spcPts val="1000"/>
              </a:spcBef>
              <a:spcAft>
                <a:spcPts val="0"/>
              </a:spcAft>
              <a:buClr>
                <a:schemeClr val="lt1"/>
              </a:buClr>
              <a:buSzPts val="2400"/>
              <a:buFont typeface="Montserrat"/>
              <a:buChar char="■"/>
            </a:pPr>
            <a:r>
              <a:rPr lang="en-US" sz="2400" b="0" i="0" u="none" strike="noStrike" cap="none">
                <a:solidFill>
                  <a:schemeClr val="lt1"/>
                </a:solidFill>
                <a:latin typeface="Montserrat"/>
                <a:ea typeface="Montserrat"/>
                <a:cs typeface="Montserrat"/>
                <a:sym typeface="Montserrat"/>
              </a:rPr>
              <a:t>Focus on Individual Schools or Grade Spans</a:t>
            </a:r>
            <a:endParaRPr sz="24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
          <p:cNvSpPr txBox="1">
            <a:spLocks noGrp="1"/>
          </p:cNvSpPr>
          <p:nvPr>
            <p:ph type="title"/>
          </p:nvPr>
        </p:nvSpPr>
        <p:spPr>
          <a:xfrm>
            <a:off x="1481075" y="151075"/>
            <a:ext cx="7285800" cy="572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060"/>
              </a:buClr>
              <a:buSzPts val="4400"/>
              <a:buFont typeface="Arial"/>
              <a:buNone/>
            </a:pPr>
            <a:r>
              <a:rPr lang="en-US"/>
              <a:t>The National Conversation</a:t>
            </a:r>
            <a:endParaRPr/>
          </a:p>
        </p:txBody>
      </p:sp>
      <p:sp>
        <p:nvSpPr>
          <p:cNvPr id="288" name="Google Shape;288;p3"/>
          <p:cNvSpPr/>
          <p:nvPr/>
        </p:nvSpPr>
        <p:spPr>
          <a:xfrm>
            <a:off x="1723913" y="3013413"/>
            <a:ext cx="594300" cy="369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9" name="Google Shape;289;p3"/>
          <p:cNvGrpSpPr/>
          <p:nvPr/>
        </p:nvGrpSpPr>
        <p:grpSpPr>
          <a:xfrm>
            <a:off x="369672" y="2722449"/>
            <a:ext cx="1578303" cy="1897976"/>
            <a:chOff x="369672" y="1960449"/>
            <a:chExt cx="1578303" cy="1897976"/>
          </a:xfrm>
        </p:grpSpPr>
        <p:sp>
          <p:nvSpPr>
            <p:cNvPr id="290" name="Google Shape;290;p3"/>
            <p:cNvSpPr/>
            <p:nvPr/>
          </p:nvSpPr>
          <p:spPr>
            <a:xfrm>
              <a:off x="861672" y="1960450"/>
              <a:ext cx="594300" cy="594300"/>
            </a:xfrm>
            <a:prstGeom prst="ellipse">
              <a:avLst/>
            </a:prstGeom>
            <a:noFill/>
            <a:ln w="38100"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24594"/>
                </a:solidFill>
                <a:latin typeface="Montserrat"/>
                <a:ea typeface="Montserrat"/>
                <a:cs typeface="Montserrat"/>
                <a:sym typeface="Montserrat"/>
              </a:endParaRPr>
            </a:p>
          </p:txBody>
        </p:sp>
        <p:sp>
          <p:nvSpPr>
            <p:cNvPr id="291" name="Google Shape;291;p3"/>
            <p:cNvSpPr txBox="1"/>
            <p:nvPr/>
          </p:nvSpPr>
          <p:spPr>
            <a:xfrm>
              <a:off x="940422" y="1960449"/>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3000"/>
                <a:buFont typeface="Arial"/>
                <a:buNone/>
              </a:pPr>
              <a:r>
                <a:rPr lang="en-US" sz="3000" b="1" i="0" u="none" strike="noStrike" cap="none">
                  <a:solidFill>
                    <a:srgbClr val="307BF3"/>
                  </a:solidFill>
                  <a:latin typeface="Montserrat"/>
                  <a:ea typeface="Montserrat"/>
                  <a:cs typeface="Montserrat"/>
                  <a:sym typeface="Montserrat"/>
                </a:rPr>
                <a:t>1</a:t>
              </a:r>
              <a:endParaRPr sz="3000" b="1" i="0" u="none" strike="noStrike" cap="none">
                <a:solidFill>
                  <a:srgbClr val="307BF3"/>
                </a:solidFill>
                <a:latin typeface="Montserrat"/>
                <a:ea typeface="Montserrat"/>
                <a:cs typeface="Montserrat"/>
                <a:sym typeface="Montserrat"/>
              </a:endParaRPr>
            </a:p>
          </p:txBody>
        </p:sp>
        <p:sp>
          <p:nvSpPr>
            <p:cNvPr id="292" name="Google Shape;292;p3"/>
            <p:cNvSpPr txBox="1"/>
            <p:nvPr/>
          </p:nvSpPr>
          <p:spPr>
            <a:xfrm>
              <a:off x="369675" y="2664225"/>
              <a:ext cx="15783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r>
                <a:rPr lang="en-US" sz="1000" b="1" i="0" u="none" strike="noStrike" cap="none">
                  <a:solidFill>
                    <a:srgbClr val="307BF3"/>
                  </a:solidFill>
                  <a:latin typeface="Montserrat"/>
                  <a:ea typeface="Montserrat"/>
                  <a:cs typeface="Montserrat"/>
                  <a:sym typeface="Montserrat"/>
                </a:rPr>
                <a:t>Higher dropout rates</a:t>
              </a:r>
              <a:endParaRPr sz="1000" b="1" i="0" u="none" strike="noStrike" cap="none">
                <a:solidFill>
                  <a:srgbClr val="307BF3"/>
                </a:solidFill>
                <a:latin typeface="Montserrat"/>
                <a:ea typeface="Montserrat"/>
                <a:cs typeface="Montserrat"/>
                <a:sym typeface="Montserrat"/>
              </a:endParaRPr>
            </a:p>
          </p:txBody>
        </p:sp>
        <p:sp>
          <p:nvSpPr>
            <p:cNvPr id="293" name="Google Shape;293;p3"/>
            <p:cNvSpPr txBox="1"/>
            <p:nvPr/>
          </p:nvSpPr>
          <p:spPr>
            <a:xfrm>
              <a:off x="369672" y="3121025"/>
              <a:ext cx="15783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024594"/>
                </a:solidFill>
                <a:latin typeface="Montserrat"/>
                <a:ea typeface="Montserrat"/>
                <a:cs typeface="Montserrat"/>
                <a:sym typeface="Montserrat"/>
              </a:endParaRPr>
            </a:p>
          </p:txBody>
        </p:sp>
      </p:grpSp>
      <p:grpSp>
        <p:nvGrpSpPr>
          <p:cNvPr id="294" name="Google Shape;294;p3"/>
          <p:cNvGrpSpPr/>
          <p:nvPr/>
        </p:nvGrpSpPr>
        <p:grpSpPr>
          <a:xfrm>
            <a:off x="2114712" y="2722449"/>
            <a:ext cx="1537206" cy="1897976"/>
            <a:chOff x="2114712" y="1960449"/>
            <a:chExt cx="1537206" cy="1897976"/>
          </a:xfrm>
        </p:grpSpPr>
        <p:sp>
          <p:nvSpPr>
            <p:cNvPr id="295" name="Google Shape;295;p3"/>
            <p:cNvSpPr/>
            <p:nvPr/>
          </p:nvSpPr>
          <p:spPr>
            <a:xfrm>
              <a:off x="2586168" y="1960450"/>
              <a:ext cx="594300" cy="594300"/>
            </a:xfrm>
            <a:prstGeom prst="ellipse">
              <a:avLst/>
            </a:prstGeom>
            <a:noFill/>
            <a:ln w="38100" cap="flat" cmpd="sng">
              <a:solidFill>
                <a:srgbClr val="0E65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296" name="Google Shape;296;p3"/>
            <p:cNvSpPr txBox="1"/>
            <p:nvPr/>
          </p:nvSpPr>
          <p:spPr>
            <a:xfrm>
              <a:off x="2114712" y="2664225"/>
              <a:ext cx="15372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r>
                <a:rPr lang="en-US" sz="1000" b="1" i="0" u="none" strike="noStrike" cap="none">
                  <a:solidFill>
                    <a:srgbClr val="0E65F0"/>
                  </a:solidFill>
                  <a:latin typeface="Montserrat"/>
                  <a:ea typeface="Montserrat"/>
                  <a:cs typeface="Montserrat"/>
                  <a:sym typeface="Montserrat"/>
                </a:rPr>
                <a:t>Greater loss of instructional time</a:t>
              </a:r>
              <a:endParaRPr sz="1000" b="1" i="0" u="none" strike="noStrike" cap="none">
                <a:solidFill>
                  <a:srgbClr val="0E65F0"/>
                </a:solidFill>
                <a:latin typeface="Montserrat"/>
                <a:ea typeface="Montserrat"/>
                <a:cs typeface="Montserrat"/>
                <a:sym typeface="Montserrat"/>
              </a:endParaRPr>
            </a:p>
          </p:txBody>
        </p:sp>
        <p:sp>
          <p:nvSpPr>
            <p:cNvPr id="297" name="Google Shape;297;p3"/>
            <p:cNvSpPr txBox="1"/>
            <p:nvPr/>
          </p:nvSpPr>
          <p:spPr>
            <a:xfrm>
              <a:off x="2114718" y="3121025"/>
              <a:ext cx="15372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0C58D3"/>
                </a:solidFill>
                <a:latin typeface="Montserrat"/>
                <a:ea typeface="Montserrat"/>
                <a:cs typeface="Montserrat"/>
                <a:sym typeface="Montserrat"/>
              </a:endParaRPr>
            </a:p>
          </p:txBody>
        </p:sp>
        <p:sp>
          <p:nvSpPr>
            <p:cNvPr id="298" name="Google Shape;298;p3"/>
            <p:cNvSpPr txBox="1"/>
            <p:nvPr/>
          </p:nvSpPr>
          <p:spPr>
            <a:xfrm>
              <a:off x="2675669" y="1960449"/>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3000"/>
                <a:buFont typeface="Arial"/>
                <a:buNone/>
              </a:pPr>
              <a:r>
                <a:rPr lang="en-US" sz="3000" b="1" i="0" u="none" strike="noStrike" cap="none">
                  <a:solidFill>
                    <a:srgbClr val="0E65F0"/>
                  </a:solidFill>
                  <a:latin typeface="Montserrat"/>
                  <a:ea typeface="Montserrat"/>
                  <a:cs typeface="Montserrat"/>
                  <a:sym typeface="Montserrat"/>
                </a:rPr>
                <a:t>2</a:t>
              </a:r>
              <a:endParaRPr sz="3000" b="1" i="0" u="none" strike="noStrike" cap="none">
                <a:solidFill>
                  <a:srgbClr val="0E65F0"/>
                </a:solidFill>
                <a:latin typeface="Montserrat"/>
                <a:ea typeface="Montserrat"/>
                <a:cs typeface="Montserrat"/>
                <a:sym typeface="Montserrat"/>
              </a:endParaRPr>
            </a:p>
          </p:txBody>
        </p:sp>
      </p:grpSp>
      <p:grpSp>
        <p:nvGrpSpPr>
          <p:cNvPr id="299" name="Google Shape;299;p3"/>
          <p:cNvGrpSpPr/>
          <p:nvPr/>
        </p:nvGrpSpPr>
        <p:grpSpPr>
          <a:xfrm>
            <a:off x="3818652" y="2722450"/>
            <a:ext cx="1539848" cy="1897973"/>
            <a:chOff x="3818652" y="1960450"/>
            <a:chExt cx="1539848" cy="1897973"/>
          </a:xfrm>
        </p:grpSpPr>
        <p:sp>
          <p:nvSpPr>
            <p:cNvPr id="300" name="Google Shape;300;p3"/>
            <p:cNvSpPr/>
            <p:nvPr/>
          </p:nvSpPr>
          <p:spPr>
            <a:xfrm>
              <a:off x="4290102" y="1960450"/>
              <a:ext cx="594300" cy="594300"/>
            </a:xfrm>
            <a:prstGeom prst="ellipse">
              <a:avLst/>
            </a:prstGeom>
            <a:no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301" name="Google Shape;301;p3"/>
            <p:cNvSpPr txBox="1"/>
            <p:nvPr/>
          </p:nvSpPr>
          <p:spPr>
            <a:xfrm>
              <a:off x="3821300" y="2839000"/>
              <a:ext cx="15372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r>
                <a:rPr lang="en-US" sz="1000" b="1" i="0" u="none" strike="noStrike" cap="none">
                  <a:solidFill>
                    <a:srgbClr val="0C58D3"/>
                  </a:solidFill>
                  <a:latin typeface="Montserrat"/>
                  <a:ea typeface="Montserrat"/>
                  <a:cs typeface="Montserrat"/>
                  <a:sym typeface="Montserrat"/>
                </a:rPr>
                <a:t>Skipping school and lower attendance rates</a:t>
              </a:r>
              <a:endParaRPr sz="1000" b="1" i="0" u="none" strike="noStrike" cap="none">
                <a:solidFill>
                  <a:srgbClr val="0C58D3"/>
                </a:solidFill>
                <a:latin typeface="Montserrat"/>
                <a:ea typeface="Montserrat"/>
                <a:cs typeface="Montserrat"/>
                <a:sym typeface="Montserrat"/>
              </a:endParaRPr>
            </a:p>
          </p:txBody>
        </p:sp>
        <p:sp>
          <p:nvSpPr>
            <p:cNvPr id="302" name="Google Shape;302;p3"/>
            <p:cNvSpPr txBox="1"/>
            <p:nvPr/>
          </p:nvSpPr>
          <p:spPr>
            <a:xfrm>
              <a:off x="3818652" y="3121023"/>
              <a:ext cx="15372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Montserrat"/>
                <a:ea typeface="Montserrat"/>
                <a:cs typeface="Montserrat"/>
                <a:sym typeface="Montserrat"/>
              </a:endParaRPr>
            </a:p>
          </p:txBody>
        </p:sp>
        <p:sp>
          <p:nvSpPr>
            <p:cNvPr id="303" name="Google Shape;303;p3"/>
            <p:cNvSpPr txBox="1"/>
            <p:nvPr/>
          </p:nvSpPr>
          <p:spPr>
            <a:xfrm>
              <a:off x="4389877" y="1976351"/>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3000"/>
                <a:buFont typeface="Arial"/>
                <a:buNone/>
              </a:pPr>
              <a:r>
                <a:rPr lang="en-US" sz="3000" b="1" i="0" u="none" strike="noStrike" cap="none">
                  <a:solidFill>
                    <a:srgbClr val="0C58D3"/>
                  </a:solidFill>
                  <a:latin typeface="Montserrat"/>
                  <a:ea typeface="Montserrat"/>
                  <a:cs typeface="Montserrat"/>
                  <a:sym typeface="Montserrat"/>
                </a:rPr>
                <a:t>3</a:t>
              </a:r>
              <a:endParaRPr sz="3000" b="1" i="0" u="none" strike="noStrike" cap="none">
                <a:solidFill>
                  <a:srgbClr val="0C58D3"/>
                </a:solidFill>
                <a:latin typeface="Montserrat"/>
                <a:ea typeface="Montserrat"/>
                <a:cs typeface="Montserrat"/>
                <a:sym typeface="Montserrat"/>
              </a:endParaRPr>
            </a:p>
          </p:txBody>
        </p:sp>
      </p:grpSp>
      <p:grpSp>
        <p:nvGrpSpPr>
          <p:cNvPr id="304" name="Google Shape;304;p3"/>
          <p:cNvGrpSpPr/>
          <p:nvPr/>
        </p:nvGrpSpPr>
        <p:grpSpPr>
          <a:xfrm>
            <a:off x="5527890" y="2722449"/>
            <a:ext cx="1538522" cy="1897976"/>
            <a:chOff x="5527890" y="1960449"/>
            <a:chExt cx="1538522" cy="1897976"/>
          </a:xfrm>
        </p:grpSpPr>
        <p:sp>
          <p:nvSpPr>
            <p:cNvPr id="305" name="Google Shape;305;p3"/>
            <p:cNvSpPr/>
            <p:nvPr/>
          </p:nvSpPr>
          <p:spPr>
            <a:xfrm>
              <a:off x="5999340" y="1960450"/>
              <a:ext cx="594300" cy="594300"/>
            </a:xfrm>
            <a:prstGeom prst="ellipse">
              <a:avLst/>
            </a:prstGeom>
            <a:noFill/>
            <a:ln w="38100" cap="flat" cmpd="sng">
              <a:solidFill>
                <a:srgbClr val="0349B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306" name="Google Shape;306;p3"/>
            <p:cNvSpPr txBox="1"/>
            <p:nvPr/>
          </p:nvSpPr>
          <p:spPr>
            <a:xfrm>
              <a:off x="5529212" y="3013800"/>
              <a:ext cx="15372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r>
                <a:rPr lang="en-US" sz="1000" b="1" i="0" u="none" strike="noStrike" cap="none">
                  <a:solidFill>
                    <a:srgbClr val="0349BA"/>
                  </a:solidFill>
                  <a:latin typeface="Montserrat"/>
                  <a:ea typeface="Montserrat"/>
                  <a:cs typeface="Montserrat"/>
                  <a:sym typeface="Montserrat"/>
                </a:rPr>
                <a:t>Unsupervised time during school hours that puts students at higher risk</a:t>
              </a:r>
              <a:endParaRPr sz="1000" b="1" i="0" u="none" strike="noStrike" cap="none">
                <a:solidFill>
                  <a:srgbClr val="0349BA"/>
                </a:solidFill>
                <a:latin typeface="Montserrat"/>
                <a:ea typeface="Montserrat"/>
                <a:cs typeface="Montserrat"/>
                <a:sym typeface="Montserrat"/>
              </a:endParaRPr>
            </a:p>
          </p:txBody>
        </p:sp>
        <p:sp>
          <p:nvSpPr>
            <p:cNvPr id="307" name="Google Shape;307;p3"/>
            <p:cNvSpPr txBox="1"/>
            <p:nvPr/>
          </p:nvSpPr>
          <p:spPr>
            <a:xfrm>
              <a:off x="5527890" y="3121025"/>
              <a:ext cx="15372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Montserrat"/>
                <a:ea typeface="Montserrat"/>
                <a:cs typeface="Montserrat"/>
                <a:sym typeface="Montserrat"/>
              </a:endParaRPr>
            </a:p>
          </p:txBody>
        </p:sp>
        <p:sp>
          <p:nvSpPr>
            <p:cNvPr id="308" name="Google Shape;308;p3"/>
            <p:cNvSpPr txBox="1"/>
            <p:nvPr/>
          </p:nvSpPr>
          <p:spPr>
            <a:xfrm>
              <a:off x="6063527" y="1960449"/>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3000"/>
                <a:buFont typeface="Arial"/>
                <a:buNone/>
              </a:pPr>
              <a:r>
                <a:rPr lang="en-US" sz="3000" b="1" i="0" u="none" strike="noStrike" cap="none">
                  <a:solidFill>
                    <a:srgbClr val="0349BA"/>
                  </a:solidFill>
                  <a:latin typeface="Montserrat"/>
                  <a:ea typeface="Montserrat"/>
                  <a:cs typeface="Montserrat"/>
                  <a:sym typeface="Montserrat"/>
                </a:rPr>
                <a:t>4</a:t>
              </a:r>
              <a:endParaRPr sz="3000" b="1" i="0" u="none" strike="noStrike" cap="none">
                <a:solidFill>
                  <a:srgbClr val="0349BA"/>
                </a:solidFill>
                <a:latin typeface="Montserrat"/>
                <a:ea typeface="Montserrat"/>
                <a:cs typeface="Montserrat"/>
                <a:sym typeface="Montserrat"/>
              </a:endParaRPr>
            </a:p>
          </p:txBody>
        </p:sp>
      </p:grpSp>
      <p:grpSp>
        <p:nvGrpSpPr>
          <p:cNvPr id="309" name="Google Shape;309;p3"/>
          <p:cNvGrpSpPr/>
          <p:nvPr/>
        </p:nvGrpSpPr>
        <p:grpSpPr>
          <a:xfrm>
            <a:off x="7235800" y="2722450"/>
            <a:ext cx="1537200" cy="1315950"/>
            <a:chOff x="7235800" y="1960450"/>
            <a:chExt cx="1537200" cy="1315950"/>
          </a:xfrm>
        </p:grpSpPr>
        <p:sp>
          <p:nvSpPr>
            <p:cNvPr id="310" name="Google Shape;310;p3"/>
            <p:cNvSpPr/>
            <p:nvPr/>
          </p:nvSpPr>
          <p:spPr>
            <a:xfrm>
              <a:off x="7708593" y="1960450"/>
              <a:ext cx="594300" cy="594300"/>
            </a:xfrm>
            <a:prstGeom prst="ellipse">
              <a:avLst/>
            </a:prstGeom>
            <a:noFill/>
            <a:ln w="38100" cap="flat" cmpd="sng">
              <a:solidFill>
                <a:srgbClr val="02459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311" name="Google Shape;311;p3"/>
            <p:cNvSpPr txBox="1"/>
            <p:nvPr/>
          </p:nvSpPr>
          <p:spPr>
            <a:xfrm>
              <a:off x="7235800" y="2332300"/>
              <a:ext cx="1537200" cy="9441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r>
                <a:rPr lang="en-US" sz="1000" b="1" i="0" u="none" strike="noStrike" cap="none">
                  <a:solidFill>
                    <a:srgbClr val="024594"/>
                  </a:solidFill>
                  <a:latin typeface="Montserrat"/>
                  <a:ea typeface="Montserrat"/>
                  <a:cs typeface="Montserrat"/>
                  <a:sym typeface="Montserrat"/>
                </a:rPr>
                <a:t>Students entering the juvenile </a:t>
              </a:r>
              <a:endParaRPr sz="1000" b="1" i="0" u="none" strike="noStrike" cap="none">
                <a:solidFill>
                  <a:srgbClr val="024594"/>
                </a:solidFill>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1000"/>
                <a:buFont typeface="Arial"/>
                <a:buNone/>
              </a:pPr>
              <a:r>
                <a:rPr lang="en-US" sz="1000" b="1" i="0" u="none" strike="noStrike" cap="none">
                  <a:solidFill>
                    <a:srgbClr val="024594"/>
                  </a:solidFill>
                  <a:latin typeface="Montserrat"/>
                  <a:ea typeface="Montserrat"/>
                  <a:cs typeface="Montserrat"/>
                  <a:sym typeface="Montserrat"/>
                </a:rPr>
                <a:t>justice system</a:t>
              </a:r>
              <a:endParaRPr sz="1000" b="1" i="0" u="none" strike="noStrike" cap="none">
                <a:solidFill>
                  <a:srgbClr val="024594"/>
                </a:solidFill>
                <a:latin typeface="Montserrat"/>
                <a:ea typeface="Montserrat"/>
                <a:cs typeface="Montserrat"/>
                <a:sym typeface="Montserrat"/>
              </a:endParaRPr>
            </a:p>
          </p:txBody>
        </p:sp>
        <p:sp>
          <p:nvSpPr>
            <p:cNvPr id="312" name="Google Shape;312;p3"/>
            <p:cNvSpPr txBox="1"/>
            <p:nvPr/>
          </p:nvSpPr>
          <p:spPr>
            <a:xfrm>
              <a:off x="7785993" y="1963633"/>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3000"/>
                <a:buFont typeface="Arial"/>
                <a:buNone/>
              </a:pPr>
              <a:r>
                <a:rPr lang="en-US" sz="3000" b="1" i="0" u="none" strike="noStrike" cap="none">
                  <a:solidFill>
                    <a:srgbClr val="024594"/>
                  </a:solidFill>
                  <a:latin typeface="Montserrat"/>
                  <a:ea typeface="Montserrat"/>
                  <a:cs typeface="Montserrat"/>
                  <a:sym typeface="Montserrat"/>
                </a:rPr>
                <a:t>5</a:t>
              </a:r>
              <a:endParaRPr sz="3000" b="1" i="0" u="none" strike="noStrike" cap="none">
                <a:solidFill>
                  <a:srgbClr val="024594"/>
                </a:solidFill>
                <a:latin typeface="Montserrat"/>
                <a:ea typeface="Montserrat"/>
                <a:cs typeface="Montserrat"/>
                <a:sym typeface="Montserrat"/>
              </a:endParaRPr>
            </a:p>
          </p:txBody>
        </p:sp>
      </p:grpSp>
      <p:sp>
        <p:nvSpPr>
          <p:cNvPr id="313" name="Google Shape;313;p3"/>
          <p:cNvSpPr/>
          <p:nvPr/>
        </p:nvSpPr>
        <p:spPr>
          <a:xfrm>
            <a:off x="3438138" y="3013413"/>
            <a:ext cx="594300" cy="36900"/>
          </a:xfrm>
          <a:prstGeom prst="roundRect">
            <a:avLst>
              <a:gd name="adj" fmla="val 50000"/>
            </a:avLst>
          </a:prstGeom>
          <a:solidFill>
            <a:srgbClr val="0E6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
          <p:cNvSpPr/>
          <p:nvPr/>
        </p:nvSpPr>
        <p:spPr>
          <a:xfrm>
            <a:off x="5184088" y="3013413"/>
            <a:ext cx="594300" cy="369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3"/>
          <p:cNvSpPr/>
          <p:nvPr/>
        </p:nvSpPr>
        <p:spPr>
          <a:xfrm>
            <a:off x="6853963" y="3013413"/>
            <a:ext cx="594300" cy="36900"/>
          </a:xfrm>
          <a:prstGeom prst="roundRect">
            <a:avLst>
              <a:gd name="adj" fmla="val 50000"/>
            </a:avLst>
          </a:prstGeom>
          <a:solidFill>
            <a:srgbClr val="0349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3"/>
          <p:cNvSpPr txBox="1"/>
          <p:nvPr/>
        </p:nvSpPr>
        <p:spPr>
          <a:xfrm>
            <a:off x="1275675" y="1343425"/>
            <a:ext cx="6625800" cy="6585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n-US" sz="1600" b="1" i="0" u="none" strike="noStrike" cap="none">
                <a:solidFill>
                  <a:srgbClr val="024494"/>
                </a:solidFill>
                <a:latin typeface="Montserrat"/>
                <a:ea typeface="Montserrat"/>
                <a:cs typeface="Montserrat"/>
                <a:sym typeface="Montserrat"/>
              </a:rPr>
              <a:t>For some groups of students, </a:t>
            </a:r>
            <a:endParaRPr sz="1600" b="1" i="0" u="none" strike="noStrike" cap="none">
              <a:solidFill>
                <a:srgbClr val="024494"/>
              </a:solidFill>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1600"/>
              <a:buFont typeface="Arial"/>
              <a:buNone/>
            </a:pPr>
            <a:r>
              <a:rPr lang="en-US" sz="1600" b="1" i="0" u="none" strike="noStrike" cap="none">
                <a:solidFill>
                  <a:srgbClr val="024494"/>
                </a:solidFill>
                <a:latin typeface="Montserrat"/>
                <a:ea typeface="Montserrat"/>
                <a:cs typeface="Montserrat"/>
                <a:sym typeface="Montserrat"/>
              </a:rPr>
              <a:t>exclusionary punishments result in…</a:t>
            </a:r>
            <a:endParaRPr sz="1295" b="1" i="0" u="none" strike="noStrike" cap="none">
              <a:solidFill>
                <a:srgbClr val="024494"/>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fa9b81c60e_0_106"/>
          <p:cNvSpPr txBox="1">
            <a:spLocks noGrp="1"/>
          </p:cNvSpPr>
          <p:nvPr>
            <p:ph type="title"/>
          </p:nvPr>
        </p:nvSpPr>
        <p:spPr>
          <a:xfrm>
            <a:off x="1481075" y="151075"/>
            <a:ext cx="7285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                 Biases</a:t>
            </a:r>
            <a:endParaRPr/>
          </a:p>
        </p:txBody>
      </p:sp>
      <p:grpSp>
        <p:nvGrpSpPr>
          <p:cNvPr id="323" name="Google Shape;323;g2fa9b81c60e_0_106"/>
          <p:cNvGrpSpPr/>
          <p:nvPr/>
        </p:nvGrpSpPr>
        <p:grpSpPr>
          <a:xfrm>
            <a:off x="2370915" y="1274738"/>
            <a:ext cx="4265250" cy="3203043"/>
            <a:chOff x="1582571" y="519757"/>
            <a:chExt cx="4265250" cy="4270724"/>
          </a:xfrm>
        </p:grpSpPr>
        <p:sp>
          <p:nvSpPr>
            <p:cNvPr id="324" name="Google Shape;324;g2fa9b81c60e_0_106"/>
            <p:cNvSpPr/>
            <p:nvPr/>
          </p:nvSpPr>
          <p:spPr>
            <a:xfrm>
              <a:off x="1588421" y="531081"/>
              <a:ext cx="4259400" cy="4259400"/>
            </a:xfrm>
            <a:prstGeom prst="pie">
              <a:avLst>
                <a:gd name="adj1" fmla="val 16200000"/>
                <a:gd name="adj2" fmla="val 19285716"/>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g2fa9b81c60e_0_106"/>
            <p:cNvSpPr txBox="1"/>
            <p:nvPr/>
          </p:nvSpPr>
          <p:spPr>
            <a:xfrm>
              <a:off x="3684047" y="835146"/>
              <a:ext cx="1166400" cy="7353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Racial Bias</a:t>
              </a:r>
              <a:endParaRPr sz="1400" b="0" i="0" u="none" strike="noStrike" cap="none">
                <a:solidFill>
                  <a:srgbClr val="000000"/>
                </a:solidFill>
                <a:latin typeface="Arial"/>
                <a:ea typeface="Arial"/>
                <a:cs typeface="Arial"/>
                <a:sym typeface="Arial"/>
              </a:endParaRPr>
            </a:p>
          </p:txBody>
        </p:sp>
        <p:sp>
          <p:nvSpPr>
            <p:cNvPr id="326" name="Google Shape;326;g2fa9b81c60e_0_106"/>
            <p:cNvSpPr/>
            <p:nvPr/>
          </p:nvSpPr>
          <p:spPr>
            <a:xfrm>
              <a:off x="1582571" y="519757"/>
              <a:ext cx="4259400" cy="4259400"/>
            </a:xfrm>
            <a:prstGeom prst="pie">
              <a:avLst>
                <a:gd name="adj1" fmla="val 19285716"/>
                <a:gd name="adj2" fmla="val 771428"/>
              </a:avLst>
            </a:prstGeom>
            <a:solidFill>
              <a:srgbClr val="0C58D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g2fa9b81c60e_0_106"/>
            <p:cNvSpPr txBox="1"/>
            <p:nvPr/>
          </p:nvSpPr>
          <p:spPr>
            <a:xfrm>
              <a:off x="4422084" y="1939399"/>
              <a:ext cx="1237200" cy="7860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Developmental Biases</a:t>
              </a:r>
              <a:endParaRPr sz="1400" b="0" i="0" u="none" strike="noStrike" cap="none">
                <a:solidFill>
                  <a:srgbClr val="000000"/>
                </a:solidFill>
                <a:latin typeface="Arial"/>
                <a:ea typeface="Arial"/>
                <a:cs typeface="Arial"/>
                <a:sym typeface="Arial"/>
              </a:endParaRPr>
            </a:p>
          </p:txBody>
        </p:sp>
        <p:sp>
          <p:nvSpPr>
            <p:cNvPr id="328" name="Google Shape;328;g2fa9b81c60e_0_106"/>
            <p:cNvSpPr/>
            <p:nvPr/>
          </p:nvSpPr>
          <p:spPr>
            <a:xfrm>
              <a:off x="1582571" y="519757"/>
              <a:ext cx="4259400" cy="4259400"/>
            </a:xfrm>
            <a:prstGeom prst="pie">
              <a:avLst>
                <a:gd name="adj1" fmla="val 771428"/>
                <a:gd name="adj2" fmla="val 3857143"/>
              </a:avLst>
            </a:prstGeom>
            <a:solidFill>
              <a:srgbClr val="0C58D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g2fa9b81c60e_0_106"/>
            <p:cNvSpPr txBox="1"/>
            <p:nvPr/>
          </p:nvSpPr>
          <p:spPr>
            <a:xfrm>
              <a:off x="4244606" y="3258360"/>
              <a:ext cx="1115700" cy="8112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Conflict Aversion Biases</a:t>
              </a:r>
              <a:endParaRPr sz="1400" b="0" i="0" u="none" strike="noStrike" cap="none">
                <a:solidFill>
                  <a:srgbClr val="000000"/>
                </a:solidFill>
                <a:latin typeface="Arial"/>
                <a:ea typeface="Arial"/>
                <a:cs typeface="Arial"/>
                <a:sym typeface="Arial"/>
              </a:endParaRPr>
            </a:p>
          </p:txBody>
        </p:sp>
        <p:sp>
          <p:nvSpPr>
            <p:cNvPr id="330" name="Google Shape;330;g2fa9b81c60e_0_106"/>
            <p:cNvSpPr/>
            <p:nvPr/>
          </p:nvSpPr>
          <p:spPr>
            <a:xfrm>
              <a:off x="1582571" y="519757"/>
              <a:ext cx="4259400" cy="4259400"/>
            </a:xfrm>
            <a:prstGeom prst="pie">
              <a:avLst>
                <a:gd name="adj1" fmla="val 3857226"/>
                <a:gd name="adj2" fmla="val 6942858"/>
              </a:avLst>
            </a:prstGeom>
            <a:solidFill>
              <a:srgbClr val="0C58D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2fa9b81c60e_0_106"/>
            <p:cNvSpPr txBox="1"/>
            <p:nvPr/>
          </p:nvSpPr>
          <p:spPr>
            <a:xfrm>
              <a:off x="3141844" y="3866488"/>
              <a:ext cx="1140900" cy="8112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0" i="0" u="none" strike="noStrike" cap="none">
                  <a:solidFill>
                    <a:schemeClr val="lt1"/>
                  </a:solidFill>
                  <a:latin typeface="Calibri"/>
                  <a:ea typeface="Calibri"/>
                  <a:cs typeface="Calibri"/>
                  <a:sym typeface="Calibri"/>
                </a:rPr>
                <a:t>Negativity Bias</a:t>
              </a:r>
              <a:endParaRPr sz="1400" b="0" i="0" u="none" strike="noStrike" cap="none">
                <a:solidFill>
                  <a:srgbClr val="000000"/>
                </a:solidFill>
                <a:latin typeface="Arial"/>
                <a:ea typeface="Arial"/>
                <a:cs typeface="Arial"/>
                <a:sym typeface="Arial"/>
              </a:endParaRPr>
            </a:p>
          </p:txBody>
        </p:sp>
        <p:sp>
          <p:nvSpPr>
            <p:cNvPr id="332" name="Google Shape;332;g2fa9b81c60e_0_106"/>
            <p:cNvSpPr/>
            <p:nvPr/>
          </p:nvSpPr>
          <p:spPr>
            <a:xfrm>
              <a:off x="1582571" y="519757"/>
              <a:ext cx="4259400" cy="4259400"/>
            </a:xfrm>
            <a:prstGeom prst="pie">
              <a:avLst>
                <a:gd name="adj1" fmla="val 6942858"/>
                <a:gd name="adj2" fmla="val 10028574"/>
              </a:avLst>
            </a:prstGeom>
            <a:solidFill>
              <a:srgbClr val="0C58D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g2fa9b81c60e_0_106"/>
            <p:cNvSpPr txBox="1"/>
            <p:nvPr/>
          </p:nvSpPr>
          <p:spPr>
            <a:xfrm>
              <a:off x="1988236" y="3055160"/>
              <a:ext cx="1115700" cy="8112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Cultural Bias</a:t>
              </a:r>
              <a:endParaRPr sz="1400" b="0" i="0" u="none" strike="noStrike" cap="none">
                <a:solidFill>
                  <a:srgbClr val="000000"/>
                </a:solidFill>
                <a:latin typeface="Arial"/>
                <a:ea typeface="Arial"/>
                <a:cs typeface="Arial"/>
                <a:sym typeface="Arial"/>
              </a:endParaRPr>
            </a:p>
          </p:txBody>
        </p:sp>
        <p:sp>
          <p:nvSpPr>
            <p:cNvPr id="334" name="Google Shape;334;g2fa9b81c60e_0_106"/>
            <p:cNvSpPr/>
            <p:nvPr/>
          </p:nvSpPr>
          <p:spPr>
            <a:xfrm>
              <a:off x="1582571" y="519757"/>
              <a:ext cx="4259400" cy="4259400"/>
            </a:xfrm>
            <a:prstGeom prst="pie">
              <a:avLst>
                <a:gd name="adj1" fmla="val 10028574"/>
                <a:gd name="adj2" fmla="val 13114284"/>
              </a:avLst>
            </a:prstGeom>
            <a:solidFill>
              <a:srgbClr val="0C58D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g2fa9b81c60e_0_106"/>
            <p:cNvSpPr txBox="1"/>
            <p:nvPr/>
          </p:nvSpPr>
          <p:spPr>
            <a:xfrm>
              <a:off x="1689058" y="2040999"/>
              <a:ext cx="1237200" cy="7860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Gender Bias</a:t>
              </a:r>
              <a:endParaRPr sz="1400" b="0" i="0" u="none" strike="noStrike" cap="none">
                <a:solidFill>
                  <a:srgbClr val="000000"/>
                </a:solidFill>
                <a:latin typeface="Arial"/>
                <a:ea typeface="Arial"/>
                <a:cs typeface="Arial"/>
                <a:sym typeface="Arial"/>
              </a:endParaRPr>
            </a:p>
          </p:txBody>
        </p:sp>
        <p:sp>
          <p:nvSpPr>
            <p:cNvPr id="336" name="Google Shape;336;g2fa9b81c60e_0_106"/>
            <p:cNvSpPr/>
            <p:nvPr/>
          </p:nvSpPr>
          <p:spPr>
            <a:xfrm>
              <a:off x="1582571" y="519757"/>
              <a:ext cx="4259400" cy="4259400"/>
            </a:xfrm>
            <a:prstGeom prst="pie">
              <a:avLst>
                <a:gd name="adj1" fmla="val 13114284"/>
                <a:gd name="adj2" fmla="val 16200000"/>
              </a:avLst>
            </a:prstGeom>
            <a:solidFill>
              <a:srgbClr val="0C58D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g2fa9b81c60e_0_106"/>
            <p:cNvSpPr txBox="1"/>
            <p:nvPr/>
          </p:nvSpPr>
          <p:spPr>
            <a:xfrm>
              <a:off x="2505458" y="925421"/>
              <a:ext cx="1166400" cy="7353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Learning Biases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
          <p:cNvSpPr txBox="1">
            <a:spLocks noGrp="1"/>
          </p:cNvSpPr>
          <p:nvPr>
            <p:ph type="title"/>
          </p:nvPr>
        </p:nvSpPr>
        <p:spPr>
          <a:xfrm>
            <a:off x="1372850" y="181175"/>
            <a:ext cx="7285800" cy="572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002060"/>
              </a:buClr>
              <a:buSzPts val="3300"/>
              <a:buFont typeface="Arial"/>
              <a:buNone/>
            </a:pPr>
            <a:r>
              <a:rPr lang="en-US" sz="4000"/>
              <a:t>A Moral Mission</a:t>
            </a:r>
            <a:endParaRPr sz="4000"/>
          </a:p>
        </p:txBody>
      </p:sp>
      <p:sp>
        <p:nvSpPr>
          <p:cNvPr id="344" name="Google Shape;344;p4"/>
          <p:cNvSpPr txBox="1"/>
          <p:nvPr/>
        </p:nvSpPr>
        <p:spPr>
          <a:xfrm>
            <a:off x="2700338" y="4039475"/>
            <a:ext cx="11859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CODE</a:t>
            </a:r>
            <a:endParaRPr sz="1100" b="0" i="0" u="none" strike="noStrike" cap="none">
              <a:solidFill>
                <a:srgbClr val="000000"/>
              </a:solidFill>
              <a:latin typeface="Arial"/>
              <a:ea typeface="Arial"/>
              <a:cs typeface="Arial"/>
              <a:sym typeface="Arial"/>
            </a:endParaRPr>
          </a:p>
        </p:txBody>
      </p:sp>
      <p:pic>
        <p:nvPicPr>
          <p:cNvPr id="345" name="Google Shape;345;p4" descr="Sisyphus silhouette"/>
          <p:cNvPicPr preferRelativeResize="0"/>
          <p:nvPr/>
        </p:nvPicPr>
        <p:blipFill rotWithShape="1">
          <a:blip r:embed="rId3">
            <a:alphaModFix/>
          </a:blip>
          <a:srcRect/>
          <a:stretch/>
        </p:blipFill>
        <p:spPr>
          <a:xfrm flipH="1">
            <a:off x="5395072" y="1111615"/>
            <a:ext cx="1104670" cy="1753445"/>
          </a:xfrm>
          <a:prstGeom prst="rect">
            <a:avLst/>
          </a:prstGeom>
          <a:noFill/>
          <a:ln>
            <a:noFill/>
          </a:ln>
        </p:spPr>
      </p:pic>
      <p:pic>
        <p:nvPicPr>
          <p:cNvPr id="346" name="Google Shape;346;p4" descr="Victory Boy Silhouette"/>
          <p:cNvPicPr preferRelativeResize="0"/>
          <p:nvPr/>
        </p:nvPicPr>
        <p:blipFill rotWithShape="1">
          <a:blip r:embed="rId4">
            <a:alphaModFix/>
          </a:blip>
          <a:srcRect/>
          <a:stretch/>
        </p:blipFill>
        <p:spPr>
          <a:xfrm>
            <a:off x="6564172" y="1424628"/>
            <a:ext cx="496618" cy="908446"/>
          </a:xfrm>
          <a:prstGeom prst="rect">
            <a:avLst/>
          </a:prstGeom>
          <a:noFill/>
          <a:ln>
            <a:noFill/>
          </a:ln>
        </p:spPr>
      </p:pic>
      <p:pic>
        <p:nvPicPr>
          <p:cNvPr id="347" name="Google Shape;347;p4" descr="Moving Box Silhouette"/>
          <p:cNvPicPr preferRelativeResize="0"/>
          <p:nvPr/>
        </p:nvPicPr>
        <p:blipFill rotWithShape="1">
          <a:blip r:embed="rId5">
            <a:alphaModFix/>
          </a:blip>
          <a:srcRect/>
          <a:stretch/>
        </p:blipFill>
        <p:spPr>
          <a:xfrm rot="-1640890">
            <a:off x="2632325" y="2917901"/>
            <a:ext cx="1473019" cy="1473019"/>
          </a:xfrm>
          <a:prstGeom prst="rect">
            <a:avLst/>
          </a:prstGeom>
          <a:noFill/>
          <a:ln>
            <a:noFill/>
          </a:ln>
        </p:spPr>
      </p:pic>
      <p:pic>
        <p:nvPicPr>
          <p:cNvPr id="348" name="Google Shape;348;p4" descr="Woman Running Silhouette"/>
          <p:cNvPicPr preferRelativeResize="0"/>
          <p:nvPr/>
        </p:nvPicPr>
        <p:blipFill rotWithShape="1">
          <a:blip r:embed="rId6">
            <a:alphaModFix/>
          </a:blip>
          <a:srcRect/>
          <a:stretch/>
        </p:blipFill>
        <p:spPr>
          <a:xfrm rot="-1818632" flipH="1">
            <a:off x="1615245" y="3708700"/>
            <a:ext cx="1071563" cy="1071563"/>
          </a:xfrm>
          <a:prstGeom prst="rect">
            <a:avLst/>
          </a:prstGeom>
          <a:noFill/>
          <a:ln>
            <a:noFill/>
          </a:ln>
        </p:spPr>
      </p:pic>
      <p:pic>
        <p:nvPicPr>
          <p:cNvPr id="349" name="Google Shape;349;p4" descr="Man pushing"/>
          <p:cNvPicPr preferRelativeResize="0"/>
          <p:nvPr/>
        </p:nvPicPr>
        <p:blipFill rotWithShape="1">
          <a:blip r:embed="rId7">
            <a:alphaModFix/>
          </a:blip>
          <a:srcRect/>
          <a:stretch/>
        </p:blipFill>
        <p:spPr>
          <a:xfrm rot="-823147">
            <a:off x="4600112" y="2569766"/>
            <a:ext cx="831266" cy="809099"/>
          </a:xfrm>
          <a:prstGeom prst="rect">
            <a:avLst/>
          </a:prstGeom>
          <a:noFill/>
          <a:ln>
            <a:noFill/>
          </a:ln>
        </p:spPr>
      </p:pic>
      <p:cxnSp>
        <p:nvCxnSpPr>
          <p:cNvPr id="350" name="Google Shape;350;p4"/>
          <p:cNvCxnSpPr/>
          <p:nvPr/>
        </p:nvCxnSpPr>
        <p:spPr>
          <a:xfrm>
            <a:off x="1861457" y="4977425"/>
            <a:ext cx="936300" cy="0"/>
          </a:xfrm>
          <a:prstGeom prst="straightConnector1">
            <a:avLst/>
          </a:prstGeom>
          <a:noFill/>
          <a:ln w="76200" cap="flat" cmpd="sng">
            <a:solidFill>
              <a:schemeClr val="dk1"/>
            </a:solidFill>
            <a:prstDash val="solid"/>
            <a:miter lim="800000"/>
            <a:headEnd type="none" w="sm" len="sm"/>
            <a:tailEnd type="none" w="sm" len="sm"/>
          </a:ln>
        </p:spPr>
      </p:cxnSp>
      <p:cxnSp>
        <p:nvCxnSpPr>
          <p:cNvPr id="351" name="Google Shape;351;p4"/>
          <p:cNvCxnSpPr/>
          <p:nvPr/>
        </p:nvCxnSpPr>
        <p:spPr>
          <a:xfrm>
            <a:off x="2742378" y="4441660"/>
            <a:ext cx="936300" cy="0"/>
          </a:xfrm>
          <a:prstGeom prst="straightConnector1">
            <a:avLst/>
          </a:prstGeom>
          <a:noFill/>
          <a:ln w="76200" cap="flat" cmpd="sng">
            <a:solidFill>
              <a:schemeClr val="dk1"/>
            </a:solidFill>
            <a:prstDash val="solid"/>
            <a:miter lim="800000"/>
            <a:headEnd type="none" w="sm" len="sm"/>
            <a:tailEnd type="none" w="sm" len="sm"/>
          </a:ln>
        </p:spPr>
      </p:cxnSp>
      <p:cxnSp>
        <p:nvCxnSpPr>
          <p:cNvPr id="352" name="Google Shape;352;p4"/>
          <p:cNvCxnSpPr/>
          <p:nvPr/>
        </p:nvCxnSpPr>
        <p:spPr>
          <a:xfrm>
            <a:off x="3626370" y="3932219"/>
            <a:ext cx="936300" cy="0"/>
          </a:xfrm>
          <a:prstGeom prst="straightConnector1">
            <a:avLst/>
          </a:prstGeom>
          <a:noFill/>
          <a:ln w="76200" cap="flat" cmpd="sng">
            <a:solidFill>
              <a:schemeClr val="dk1"/>
            </a:solidFill>
            <a:prstDash val="solid"/>
            <a:miter lim="800000"/>
            <a:headEnd type="none" w="sm" len="sm"/>
            <a:tailEnd type="none" w="sm" len="sm"/>
          </a:ln>
        </p:spPr>
      </p:cxnSp>
      <p:cxnSp>
        <p:nvCxnSpPr>
          <p:cNvPr id="353" name="Google Shape;353;p4"/>
          <p:cNvCxnSpPr/>
          <p:nvPr/>
        </p:nvCxnSpPr>
        <p:spPr>
          <a:xfrm>
            <a:off x="4516025" y="3414138"/>
            <a:ext cx="936300" cy="0"/>
          </a:xfrm>
          <a:prstGeom prst="straightConnector1">
            <a:avLst/>
          </a:prstGeom>
          <a:noFill/>
          <a:ln w="76200" cap="flat" cmpd="sng">
            <a:solidFill>
              <a:schemeClr val="dk1"/>
            </a:solidFill>
            <a:prstDash val="solid"/>
            <a:miter lim="800000"/>
            <a:headEnd type="none" w="sm" len="sm"/>
            <a:tailEnd type="none" w="sm" len="sm"/>
          </a:ln>
        </p:spPr>
      </p:cxnSp>
      <p:cxnSp>
        <p:nvCxnSpPr>
          <p:cNvPr id="354" name="Google Shape;354;p4"/>
          <p:cNvCxnSpPr/>
          <p:nvPr/>
        </p:nvCxnSpPr>
        <p:spPr>
          <a:xfrm>
            <a:off x="5395071" y="2865059"/>
            <a:ext cx="936300" cy="0"/>
          </a:xfrm>
          <a:prstGeom prst="straightConnector1">
            <a:avLst/>
          </a:prstGeom>
          <a:noFill/>
          <a:ln w="76200" cap="flat" cmpd="sng">
            <a:solidFill>
              <a:schemeClr val="dk1"/>
            </a:solidFill>
            <a:prstDash val="solid"/>
            <a:miter lim="800000"/>
            <a:headEnd type="none" w="sm" len="sm"/>
            <a:tailEnd type="none" w="sm" len="sm"/>
          </a:ln>
        </p:spPr>
      </p:cxnSp>
      <p:cxnSp>
        <p:nvCxnSpPr>
          <p:cNvPr id="355" name="Google Shape;355;p4"/>
          <p:cNvCxnSpPr/>
          <p:nvPr/>
        </p:nvCxnSpPr>
        <p:spPr>
          <a:xfrm>
            <a:off x="6279220" y="2328345"/>
            <a:ext cx="936300" cy="0"/>
          </a:xfrm>
          <a:prstGeom prst="straightConnector1">
            <a:avLst/>
          </a:prstGeom>
          <a:noFill/>
          <a:ln w="76200" cap="flat" cmpd="sng">
            <a:solidFill>
              <a:schemeClr val="dk1"/>
            </a:solidFill>
            <a:prstDash val="solid"/>
            <a:miter lim="800000"/>
            <a:headEnd type="none" w="sm" len="sm"/>
            <a:tailEnd type="none" w="sm" len="sm"/>
          </a:ln>
        </p:spPr>
      </p:cxnSp>
      <p:cxnSp>
        <p:nvCxnSpPr>
          <p:cNvPr id="356" name="Google Shape;356;p4"/>
          <p:cNvCxnSpPr/>
          <p:nvPr/>
        </p:nvCxnSpPr>
        <p:spPr>
          <a:xfrm rot="10800000">
            <a:off x="2770755" y="4425211"/>
            <a:ext cx="0" cy="563100"/>
          </a:xfrm>
          <a:prstGeom prst="straightConnector1">
            <a:avLst/>
          </a:prstGeom>
          <a:noFill/>
          <a:ln w="76200" cap="flat" cmpd="sng">
            <a:solidFill>
              <a:schemeClr val="dk1"/>
            </a:solidFill>
            <a:prstDash val="solid"/>
            <a:miter lim="800000"/>
            <a:headEnd type="none" w="sm" len="sm"/>
            <a:tailEnd type="none" w="sm" len="sm"/>
          </a:ln>
        </p:spPr>
      </p:cxnSp>
      <p:cxnSp>
        <p:nvCxnSpPr>
          <p:cNvPr id="357" name="Google Shape;357;p4"/>
          <p:cNvCxnSpPr/>
          <p:nvPr/>
        </p:nvCxnSpPr>
        <p:spPr>
          <a:xfrm rot="10800000">
            <a:off x="3648744" y="3906488"/>
            <a:ext cx="0" cy="563100"/>
          </a:xfrm>
          <a:prstGeom prst="straightConnector1">
            <a:avLst/>
          </a:prstGeom>
          <a:noFill/>
          <a:ln w="76200" cap="flat" cmpd="sng">
            <a:solidFill>
              <a:schemeClr val="dk1"/>
            </a:solidFill>
            <a:prstDash val="solid"/>
            <a:miter lim="800000"/>
            <a:headEnd type="none" w="sm" len="sm"/>
            <a:tailEnd type="none" w="sm" len="sm"/>
          </a:ln>
        </p:spPr>
      </p:cxnSp>
      <p:cxnSp>
        <p:nvCxnSpPr>
          <p:cNvPr id="358" name="Google Shape;358;p4"/>
          <p:cNvCxnSpPr/>
          <p:nvPr/>
        </p:nvCxnSpPr>
        <p:spPr>
          <a:xfrm rot="10800000">
            <a:off x="4533977" y="3383297"/>
            <a:ext cx="0" cy="563100"/>
          </a:xfrm>
          <a:prstGeom prst="straightConnector1">
            <a:avLst/>
          </a:prstGeom>
          <a:noFill/>
          <a:ln w="76200" cap="flat" cmpd="sng">
            <a:solidFill>
              <a:schemeClr val="dk1"/>
            </a:solidFill>
            <a:prstDash val="solid"/>
            <a:miter lim="800000"/>
            <a:headEnd type="none" w="sm" len="sm"/>
            <a:tailEnd type="none" w="sm" len="sm"/>
          </a:ln>
        </p:spPr>
      </p:cxnSp>
      <p:cxnSp>
        <p:nvCxnSpPr>
          <p:cNvPr id="359" name="Google Shape;359;p4"/>
          <p:cNvCxnSpPr/>
          <p:nvPr/>
        </p:nvCxnSpPr>
        <p:spPr>
          <a:xfrm rot="10800000">
            <a:off x="5423633" y="2865227"/>
            <a:ext cx="0" cy="563100"/>
          </a:xfrm>
          <a:prstGeom prst="straightConnector1">
            <a:avLst/>
          </a:prstGeom>
          <a:noFill/>
          <a:ln w="76200" cap="flat" cmpd="sng">
            <a:solidFill>
              <a:schemeClr val="dk1"/>
            </a:solidFill>
            <a:prstDash val="solid"/>
            <a:miter lim="800000"/>
            <a:headEnd type="none" w="sm" len="sm"/>
            <a:tailEnd type="none" w="sm" len="sm"/>
          </a:ln>
        </p:spPr>
      </p:cxnSp>
      <p:cxnSp>
        <p:nvCxnSpPr>
          <p:cNvPr id="360" name="Google Shape;360;p4"/>
          <p:cNvCxnSpPr/>
          <p:nvPr/>
        </p:nvCxnSpPr>
        <p:spPr>
          <a:xfrm rot="10800000">
            <a:off x="6302868" y="2306689"/>
            <a:ext cx="0" cy="563100"/>
          </a:xfrm>
          <a:prstGeom prst="straightConnector1">
            <a:avLst/>
          </a:prstGeom>
          <a:noFill/>
          <a:ln w="76200" cap="flat" cmpd="sng">
            <a:solidFill>
              <a:schemeClr val="dk1"/>
            </a:solidFill>
            <a:prstDash val="solid"/>
            <a:miter lim="800000"/>
            <a:headEnd type="none" w="sm" len="sm"/>
            <a:tailEnd type="none" w="sm" len="sm"/>
          </a:ln>
        </p:spPr>
      </p:cxnSp>
      <p:sp>
        <p:nvSpPr>
          <p:cNvPr id="361" name="Google Shape;361;p4"/>
          <p:cNvSpPr txBox="1"/>
          <p:nvPr/>
        </p:nvSpPr>
        <p:spPr>
          <a:xfrm>
            <a:off x="6360126" y="2389675"/>
            <a:ext cx="1128300" cy="715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Equitable Student Outcomes</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
          <p:cNvSpPr txBox="1">
            <a:spLocks noGrp="1"/>
          </p:cNvSpPr>
          <p:nvPr>
            <p:ph type="title" idx="4294967295"/>
          </p:nvPr>
        </p:nvSpPr>
        <p:spPr>
          <a:xfrm>
            <a:off x="548175" y="903550"/>
            <a:ext cx="17463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060"/>
              </a:buClr>
              <a:buSzPts val="3960"/>
              <a:buFont typeface="Arial"/>
              <a:buNone/>
            </a:pPr>
            <a:r>
              <a:rPr lang="en-US" sz="2440" b="0">
                <a:solidFill>
                  <a:schemeClr val="lt1"/>
                </a:solidFill>
              </a:rPr>
              <a:t>The Gears</a:t>
            </a:r>
            <a:endParaRPr sz="2440" b="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
          <p:cNvSpPr txBox="1">
            <a:spLocks noGrp="1"/>
          </p:cNvSpPr>
          <p:nvPr>
            <p:ph type="title"/>
          </p:nvPr>
        </p:nvSpPr>
        <p:spPr>
          <a:xfrm>
            <a:off x="1383300" y="1337100"/>
            <a:ext cx="6377400" cy="2761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002060"/>
              </a:buClr>
              <a:buSzPts val="4400"/>
              <a:buFont typeface="Arial"/>
              <a:buNone/>
            </a:pPr>
            <a:endParaRPr sz="4400" strike="sngStrike"/>
          </a:p>
          <a:p>
            <a:pPr marL="0" lvl="0" indent="0" algn="ctr" rtl="0">
              <a:lnSpc>
                <a:spcPct val="100000"/>
              </a:lnSpc>
              <a:spcBef>
                <a:spcPts val="0"/>
              </a:spcBef>
              <a:spcAft>
                <a:spcPts val="0"/>
              </a:spcAft>
              <a:buClr>
                <a:srgbClr val="002060"/>
              </a:buClr>
              <a:buSzPts val="4400"/>
              <a:buFont typeface="Arial"/>
              <a:buNone/>
            </a:pPr>
            <a:r>
              <a:rPr lang="en-US" sz="4400"/>
              <a:t>The Opportunity:</a:t>
            </a:r>
            <a:endParaRPr sz="4400"/>
          </a:p>
          <a:p>
            <a:pPr marL="0" lvl="0" indent="0" algn="ctr" rtl="0">
              <a:lnSpc>
                <a:spcPct val="100000"/>
              </a:lnSpc>
              <a:spcBef>
                <a:spcPts val="0"/>
              </a:spcBef>
              <a:spcAft>
                <a:spcPts val="0"/>
              </a:spcAft>
              <a:buClr>
                <a:srgbClr val="002060"/>
              </a:buClr>
              <a:buSzPts val="4400"/>
              <a:buFont typeface="Arial"/>
              <a:buNone/>
            </a:pPr>
            <a:r>
              <a:rPr lang="en-US" sz="4400"/>
              <a:t>A Visionary Code</a:t>
            </a:r>
            <a:endParaRPr sz="4400"/>
          </a:p>
        </p:txBody>
      </p:sp>
      <p:sp>
        <p:nvSpPr>
          <p:cNvPr id="374" name="Google Shape;374;p6"/>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solidFill>
                  <a:schemeClr val="dk2"/>
                </a:solidFill>
              </a:rPr>
              <a:t>7</a:t>
            </a:fld>
            <a:endParaRPr>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8"/>
          <p:cNvSpPr txBox="1"/>
          <p:nvPr/>
        </p:nvSpPr>
        <p:spPr>
          <a:xfrm>
            <a:off x="457200" y="158655"/>
            <a:ext cx="8229600" cy="486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4400"/>
              <a:buFont typeface="Arial"/>
              <a:buNone/>
            </a:pPr>
            <a:r>
              <a:rPr lang="en-US" sz="4400" b="1" i="0" u="none" strike="noStrike" cap="none">
                <a:solidFill>
                  <a:srgbClr val="024594"/>
                </a:solidFill>
                <a:latin typeface="Arial"/>
                <a:ea typeface="Arial"/>
                <a:cs typeface="Arial"/>
                <a:sym typeface="Arial"/>
              </a:rPr>
              <a:t>Code Impact Goals</a:t>
            </a:r>
            <a:endParaRPr sz="4400" b="0" i="0" u="none" strike="noStrike" cap="none">
              <a:solidFill>
                <a:srgbClr val="024594"/>
              </a:solidFill>
              <a:latin typeface="Arial"/>
              <a:ea typeface="Arial"/>
              <a:cs typeface="Arial"/>
              <a:sym typeface="Arial"/>
            </a:endParaRPr>
          </a:p>
        </p:txBody>
      </p:sp>
      <p:sp>
        <p:nvSpPr>
          <p:cNvPr id="381" name="Google Shape;381;p8"/>
          <p:cNvSpPr txBox="1"/>
          <p:nvPr/>
        </p:nvSpPr>
        <p:spPr>
          <a:xfrm>
            <a:off x="1076150" y="4185725"/>
            <a:ext cx="8059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24594"/>
                </a:solidFill>
                <a:latin typeface="Montserrat"/>
                <a:ea typeface="Montserrat"/>
                <a:cs typeface="Montserrat"/>
                <a:sym typeface="Montserrat"/>
              </a:rPr>
              <a:t>Goal 5: </a:t>
            </a:r>
            <a:r>
              <a:rPr lang="en-US" sz="1800" b="0" i="0" u="none" strike="noStrike" cap="none">
                <a:solidFill>
                  <a:srgbClr val="024594"/>
                </a:solidFill>
                <a:latin typeface="Montserrat"/>
                <a:ea typeface="Montserrat"/>
                <a:cs typeface="Montserrat"/>
                <a:sym typeface="Montserrat"/>
              </a:rPr>
              <a:t>Increase Positive Perceptions and Mindsets for Students, Parents/Caregivers, and Staff</a:t>
            </a:r>
            <a:endParaRPr sz="1000" b="0" i="0" u="none" strike="noStrike" cap="none">
              <a:solidFill>
                <a:srgbClr val="000000"/>
              </a:solidFill>
              <a:latin typeface="Arial"/>
              <a:ea typeface="Arial"/>
              <a:cs typeface="Arial"/>
              <a:sym typeface="Arial"/>
            </a:endParaRPr>
          </a:p>
        </p:txBody>
      </p:sp>
      <p:sp>
        <p:nvSpPr>
          <p:cNvPr id="382" name="Google Shape;382;p8"/>
          <p:cNvSpPr txBox="1">
            <a:spLocks noGrp="1"/>
          </p:cNvSpPr>
          <p:nvPr>
            <p:ph type="title"/>
          </p:nvPr>
        </p:nvSpPr>
        <p:spPr>
          <a:xfrm>
            <a:off x="141575" y="94375"/>
            <a:ext cx="8862000" cy="670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en-US"/>
              <a:t>Code Impact Goals</a:t>
            </a:r>
            <a:endParaRPr/>
          </a:p>
        </p:txBody>
      </p:sp>
      <p:sp>
        <p:nvSpPr>
          <p:cNvPr id="383" name="Google Shape;383;p8"/>
          <p:cNvSpPr txBox="1">
            <a:spLocks noGrp="1"/>
          </p:cNvSpPr>
          <p:nvPr>
            <p:ph type="subTitle" idx="1"/>
          </p:nvPr>
        </p:nvSpPr>
        <p:spPr>
          <a:xfrm>
            <a:off x="1076150" y="857425"/>
            <a:ext cx="7143900" cy="44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US" sz="1800" b="1">
                <a:solidFill>
                  <a:srgbClr val="024594"/>
                </a:solidFill>
              </a:rPr>
              <a:t>Goal 1:</a:t>
            </a:r>
            <a:r>
              <a:rPr lang="en-US" sz="1800">
                <a:solidFill>
                  <a:srgbClr val="024594"/>
                </a:solidFill>
              </a:rPr>
              <a:t> Decrease Use of Disciplinary Responses Resulting in Lost Instructional Time</a:t>
            </a:r>
            <a:endParaRPr sz="1500">
              <a:solidFill>
                <a:srgbClr val="024594"/>
              </a:solidFill>
            </a:endParaRPr>
          </a:p>
        </p:txBody>
      </p:sp>
      <p:sp>
        <p:nvSpPr>
          <p:cNvPr id="384" name="Google Shape;384;p8"/>
          <p:cNvSpPr txBox="1">
            <a:spLocks noGrp="1"/>
          </p:cNvSpPr>
          <p:nvPr>
            <p:ph type="subTitle" idx="2"/>
          </p:nvPr>
        </p:nvSpPr>
        <p:spPr>
          <a:xfrm>
            <a:off x="1076150" y="1699475"/>
            <a:ext cx="8059500" cy="44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US" sz="1800" b="1"/>
              <a:t>Goal 2:</a:t>
            </a:r>
            <a:r>
              <a:rPr lang="en-US" sz="1800"/>
              <a:t> Decrease Disproportional Application of Disciplinary Responses</a:t>
            </a:r>
            <a:endParaRPr sz="1800"/>
          </a:p>
          <a:p>
            <a:pPr marL="0" lvl="0" indent="0" algn="l" rtl="0">
              <a:lnSpc>
                <a:spcPct val="115000"/>
              </a:lnSpc>
              <a:spcBef>
                <a:spcPts val="0"/>
              </a:spcBef>
              <a:spcAft>
                <a:spcPts val="0"/>
              </a:spcAft>
              <a:buSzPts val="2000"/>
              <a:buNone/>
            </a:pPr>
            <a:endParaRPr sz="1800"/>
          </a:p>
        </p:txBody>
      </p:sp>
      <p:sp>
        <p:nvSpPr>
          <p:cNvPr id="385" name="Google Shape;385;p8"/>
          <p:cNvSpPr txBox="1">
            <a:spLocks noGrp="1"/>
          </p:cNvSpPr>
          <p:nvPr>
            <p:ph type="subTitle" idx="3"/>
          </p:nvPr>
        </p:nvSpPr>
        <p:spPr>
          <a:xfrm>
            <a:off x="1076150" y="2581425"/>
            <a:ext cx="7143900" cy="44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000"/>
              <a:buNone/>
            </a:pPr>
            <a:r>
              <a:rPr lang="en-US" sz="1800" b="1"/>
              <a:t>Goal 3:</a:t>
            </a:r>
            <a:r>
              <a:rPr lang="en-US" sz="1800"/>
              <a:t> Decrease Rates of Repeat Behavior Violations</a:t>
            </a:r>
            <a:endParaRPr sz="1800"/>
          </a:p>
          <a:p>
            <a:pPr marL="0" lvl="0" indent="0" algn="l" rtl="0">
              <a:lnSpc>
                <a:spcPct val="115000"/>
              </a:lnSpc>
              <a:spcBef>
                <a:spcPts val="0"/>
              </a:spcBef>
              <a:spcAft>
                <a:spcPts val="0"/>
              </a:spcAft>
              <a:buSzPts val="2000"/>
              <a:buNone/>
            </a:pPr>
            <a:endParaRPr sz="1800"/>
          </a:p>
        </p:txBody>
      </p:sp>
      <p:pic>
        <p:nvPicPr>
          <p:cNvPr id="386" name="Google Shape;386;p8"/>
          <p:cNvPicPr preferRelativeResize="0"/>
          <p:nvPr/>
        </p:nvPicPr>
        <p:blipFill rotWithShape="1">
          <a:blip r:embed="rId3">
            <a:alphaModFix/>
          </a:blip>
          <a:srcRect/>
          <a:stretch/>
        </p:blipFill>
        <p:spPr>
          <a:xfrm>
            <a:off x="387325" y="4225625"/>
            <a:ext cx="523595" cy="566725"/>
          </a:xfrm>
          <a:prstGeom prst="rect">
            <a:avLst/>
          </a:prstGeom>
          <a:noFill/>
          <a:ln>
            <a:noFill/>
          </a:ln>
        </p:spPr>
      </p:pic>
      <p:sp>
        <p:nvSpPr>
          <p:cNvPr id="387" name="Google Shape;387;p8"/>
          <p:cNvSpPr txBox="1">
            <a:spLocks noGrp="1"/>
          </p:cNvSpPr>
          <p:nvPr>
            <p:ph type="subTitle" idx="3"/>
          </p:nvPr>
        </p:nvSpPr>
        <p:spPr>
          <a:xfrm>
            <a:off x="1076150" y="3383563"/>
            <a:ext cx="7143900" cy="44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000"/>
              <a:buNone/>
            </a:pPr>
            <a:r>
              <a:rPr lang="en-US" sz="1800" b="1"/>
              <a:t>Goal 4:</a:t>
            </a:r>
            <a:r>
              <a:rPr lang="en-US" sz="1800"/>
              <a:t> Increase Academic Achievement for All Students</a:t>
            </a:r>
            <a:endParaRPr sz="1800"/>
          </a:p>
        </p:txBody>
      </p:sp>
      <p:pic>
        <p:nvPicPr>
          <p:cNvPr id="388" name="Google Shape;388;p8"/>
          <p:cNvPicPr preferRelativeResize="0"/>
          <p:nvPr/>
        </p:nvPicPr>
        <p:blipFill rotWithShape="1">
          <a:blip r:embed="rId3">
            <a:alphaModFix/>
          </a:blip>
          <a:srcRect/>
          <a:stretch/>
        </p:blipFill>
        <p:spPr>
          <a:xfrm>
            <a:off x="387325" y="932400"/>
            <a:ext cx="523595" cy="566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9"/>
          <p:cNvSpPr txBox="1">
            <a:spLocks noGrp="1"/>
          </p:cNvSpPr>
          <p:nvPr>
            <p:ph type="title"/>
          </p:nvPr>
        </p:nvSpPr>
        <p:spPr>
          <a:xfrm>
            <a:off x="1383300" y="1117050"/>
            <a:ext cx="6377400" cy="1454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2060"/>
              </a:buClr>
              <a:buSzPts val="4400"/>
              <a:buFont typeface="Arial"/>
              <a:buNone/>
            </a:pPr>
            <a:r>
              <a:rPr lang="en-US" sz="4400"/>
              <a:t>Universal Pre-K</a:t>
            </a:r>
            <a:r>
              <a:rPr lang="en-US" sz="4400">
                <a:latin typeface="Arial"/>
                <a:ea typeface="Arial"/>
                <a:cs typeface="Arial"/>
                <a:sym typeface="Arial"/>
              </a:rPr>
              <a:t>-</a:t>
            </a:r>
            <a:r>
              <a:rPr lang="en-US" sz="4400"/>
              <a:t>12 Strategies for Promotion and Prevention</a:t>
            </a:r>
            <a:endParaRPr/>
          </a:p>
        </p:txBody>
      </p:sp>
      <p:sp>
        <p:nvSpPr>
          <p:cNvPr id="395" name="Google Shape;395;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ES Them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2705</Words>
  <Application>Microsoft Macintosh PowerPoint</Application>
  <PresentationFormat>On-screen Show (16:9)</PresentationFormat>
  <Paragraphs>283</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Arial</vt:lpstr>
      <vt:lpstr>Noto Sans Symbols</vt:lpstr>
      <vt:lpstr>Montserrat</vt:lpstr>
      <vt:lpstr>Roboto</vt:lpstr>
      <vt:lpstr>ES Theme</vt:lpstr>
      <vt:lpstr> Code of Character, Conduct, and Support </vt:lpstr>
      <vt:lpstr>The Problem  </vt:lpstr>
      <vt:lpstr>The National Conversation</vt:lpstr>
      <vt:lpstr>                 Biases</vt:lpstr>
      <vt:lpstr>A Moral Mission</vt:lpstr>
      <vt:lpstr>The Gears</vt:lpstr>
      <vt:lpstr> The Opportunity: A Visionary Code</vt:lpstr>
      <vt:lpstr>Code Impact Goals</vt:lpstr>
      <vt:lpstr>Universal Pre-K-12 Strategies for Promotion and Prevention</vt:lpstr>
      <vt:lpstr>PowerPoint Presentation</vt:lpstr>
      <vt:lpstr>Academic Engagement</vt:lpstr>
      <vt:lpstr>PowerPoint Presentation</vt:lpstr>
      <vt:lpstr>Sample Table of Contents</vt:lpstr>
      <vt:lpstr>The Disciplinary Response Cycle   </vt:lpstr>
      <vt:lpstr>PowerPoint Presentation</vt:lpstr>
      <vt:lpstr>PowerPoint Presentation</vt:lpstr>
      <vt:lpstr>PowerPoint Presentation</vt:lpstr>
      <vt:lpstr>PowerPoint Presentation</vt:lpstr>
      <vt:lpstr>PowerPoint Presentation</vt:lpstr>
      <vt:lpstr>Behavior Violations Matrix</vt:lpstr>
      <vt:lpstr>Sample Scenario </vt:lpstr>
      <vt:lpstr>The Code Development Process</vt:lpstr>
      <vt:lpstr>The Four Phases</vt:lpstr>
      <vt:lpstr>An Inclusive Process</vt:lpstr>
      <vt:lpstr>Implementation and Impact</vt:lpstr>
      <vt:lpstr>The Three Pillars</vt:lpstr>
      <vt:lpstr>Implementation Impact</vt:lpstr>
      <vt:lpstr>Code Implementation Data Patterns </vt:lpstr>
      <vt:lpstr>Entry Points to the 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Claire Schu</cp:lastModifiedBy>
  <cp:revision>2</cp:revision>
  <dcterms:modified xsi:type="dcterms:W3CDTF">2025-01-29T16:12:56Z</dcterms:modified>
</cp:coreProperties>
</file>